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86" r:id="rId4"/>
    <p:sldId id="258" r:id="rId5"/>
    <p:sldId id="259" r:id="rId6"/>
    <p:sldId id="260" r:id="rId7"/>
    <p:sldId id="266" r:id="rId8"/>
    <p:sldId id="290" r:id="rId9"/>
    <p:sldId id="261" r:id="rId10"/>
    <p:sldId id="263" r:id="rId11"/>
    <p:sldId id="262" r:id="rId12"/>
    <p:sldId id="264" r:id="rId13"/>
    <p:sldId id="289" r:id="rId14"/>
    <p:sldId id="265" r:id="rId15"/>
    <p:sldId id="296" r:id="rId16"/>
    <p:sldId id="297" r:id="rId17"/>
    <p:sldId id="302" r:id="rId18"/>
    <p:sldId id="303" r:id="rId19"/>
    <p:sldId id="295" r:id="rId20"/>
    <p:sldId id="284" r:id="rId21"/>
    <p:sldId id="285" r:id="rId22"/>
    <p:sldId id="288" r:id="rId23"/>
  </p:sldIdLst>
  <p:sldSz cx="10080625" cy="7559675"/>
  <p:notesSz cx="7559675" cy="10691813"/>
  <p:embeddedFontLst>
    <p:embeddedFont>
      <p:font typeface="Arimo" panose="020B0604020202020204" charset="0"/>
      <p:regular r:id="rId25"/>
      <p:bold r:id="rId26"/>
    </p:embeddedFont>
    <p:embeddedFont>
      <p:font typeface="Calibri" panose="020F0502020204030204" pitchFamily="34" charset="0"/>
      <p:regular r:id="rId27"/>
      <p:bold r:id="rId28"/>
      <p:italic r:id="rId29"/>
      <p:boldItalic r:id="rId30"/>
    </p:embeddedFont>
    <p:embeddedFont>
      <p:font typeface="Fira Sans"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40" roundtripDataSignature="AMtx7mgiTDkX4CQDbiHK8y3Mr4knUhZKh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9326" autoAdjust="0"/>
  </p:normalViewPr>
  <p:slideViewPr>
    <p:cSldViewPr snapToGrid="0">
      <p:cViewPr varScale="1">
        <p:scale>
          <a:sx n="62" d="100"/>
          <a:sy n="62" d="100"/>
        </p:scale>
        <p:origin x="1867" y="43"/>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06487" y="812800"/>
            <a:ext cx="5343525" cy="40068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755650" y="5078412"/>
            <a:ext cx="6046787" cy="4810125"/>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5" name="Google Shape;5;n"/>
          <p:cNvSpPr txBox="1">
            <a:spLocks noGrp="1"/>
          </p:cNvSpPr>
          <p:nvPr>
            <p:ph type="hdr" idx="3"/>
          </p:nvPr>
        </p:nvSpPr>
        <p:spPr>
          <a:xfrm>
            <a:off x="0" y="0"/>
            <a:ext cx="3279775" cy="5334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6" name="Google Shape;6;n"/>
          <p:cNvSpPr txBox="1">
            <a:spLocks noGrp="1"/>
          </p:cNvSpPr>
          <p:nvPr>
            <p:ph type="dt" idx="10"/>
          </p:nvPr>
        </p:nvSpPr>
        <p:spPr>
          <a:xfrm>
            <a:off x="4278312" y="0"/>
            <a:ext cx="3279775" cy="5334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10156825"/>
            <a:ext cx="3279775" cy="5334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pPr marL="0" marR="0" lvl="0" indent="0" algn="r" rtl="0">
                <a:lnSpc>
                  <a:spcPct val="93000"/>
                </a:lnSpc>
                <a:spcBef>
                  <a:spcPts val="0"/>
                </a:spcBef>
                <a:spcAft>
                  <a:spcPts val="0"/>
                </a:spcAft>
                <a:buClr>
                  <a:srgbClr val="000000"/>
                </a:buClr>
                <a:buSzPts val="1400"/>
                <a:buFont typeface="Times New Roman"/>
                <a:buNone/>
              </a:p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r" rtl="0">
                <a:lnSpc>
                  <a:spcPct val="93000"/>
                </a:lnSpc>
                <a:spcBef>
                  <a:spcPts val="0"/>
                </a:spcBef>
                <a:spcAft>
                  <a:spcPts val="0"/>
                </a:spcAft>
                <a:buClr>
                  <a:srgbClr val="000000"/>
                </a:buClr>
                <a:buSzPts val="1400"/>
                <a:buFont typeface="Arial"/>
                <a:buNone/>
              </a:pPr>
              <a:t>1</a:t>
            </a:fld>
            <a:endParaRPr/>
          </a:p>
        </p:txBody>
      </p:sp>
      <p:sp>
        <p:nvSpPr>
          <p:cNvPr id="95" name="Google Shape;95;p1:notes"/>
          <p:cNvSpPr>
            <a:spLocks noGrp="1" noRot="1" noChangeAspect="1"/>
          </p:cNvSpPr>
          <p:nvPr>
            <p:ph type="sldImg" idx="2"/>
          </p:nvPr>
        </p:nvSpPr>
        <p:spPr>
          <a:xfrm>
            <a:off x="1106488" y="812800"/>
            <a:ext cx="5345112"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96" name="Google Shape;96;p1:notes"/>
          <p:cNvSpPr txBox="1">
            <a:spLocks noGrp="1"/>
          </p:cNvSpPr>
          <p:nvPr>
            <p:ph type="body" idx="1"/>
          </p:nvPr>
        </p:nvSpPr>
        <p:spPr>
          <a:xfrm>
            <a:off x="755650" y="5078412"/>
            <a:ext cx="6048375" cy="481171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47794a4391_0_57:notes"/>
          <p:cNvSpPr txBox="1"/>
          <p:nvPr/>
        </p:nvSpPr>
        <p:spPr>
          <a:xfrm>
            <a:off x="4278312" y="10156825"/>
            <a:ext cx="3279900"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r" rtl="0">
                <a:lnSpc>
                  <a:spcPct val="93000"/>
                </a:lnSpc>
                <a:spcBef>
                  <a:spcPts val="0"/>
                </a:spcBef>
                <a:spcAft>
                  <a:spcPts val="0"/>
                </a:spcAft>
                <a:buClr>
                  <a:srgbClr val="000000"/>
                </a:buClr>
                <a:buSzPts val="1400"/>
                <a:buFont typeface="Arial"/>
                <a:buNone/>
              </a:pPr>
              <a:t>10</a:t>
            </a:fld>
            <a:endParaRPr/>
          </a:p>
        </p:txBody>
      </p:sp>
      <p:sp>
        <p:nvSpPr>
          <p:cNvPr id="157" name="Google Shape;157;g47794a4391_0_57:notes"/>
          <p:cNvSpPr>
            <a:spLocks noGrp="1" noRot="1" noChangeAspect="1"/>
          </p:cNvSpPr>
          <p:nvPr>
            <p:ph type="sldImg" idx="2"/>
          </p:nvPr>
        </p:nvSpPr>
        <p:spPr>
          <a:xfrm>
            <a:off x="1106488" y="812800"/>
            <a:ext cx="5345112"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158" name="Google Shape;158;g47794a4391_0_57:notes"/>
          <p:cNvSpPr txBox="1">
            <a:spLocks noGrp="1"/>
          </p:cNvSpPr>
          <p:nvPr>
            <p:ph type="body" idx="1"/>
          </p:nvPr>
        </p:nvSpPr>
        <p:spPr>
          <a:xfrm>
            <a:off x="755650" y="5078412"/>
            <a:ext cx="6048300" cy="4811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7794a4391_0_50:notes"/>
          <p:cNvSpPr txBox="1"/>
          <p:nvPr/>
        </p:nvSpPr>
        <p:spPr>
          <a:xfrm>
            <a:off x="4278312" y="10156825"/>
            <a:ext cx="3279900"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r" rtl="0">
                <a:lnSpc>
                  <a:spcPct val="93000"/>
                </a:lnSpc>
                <a:spcBef>
                  <a:spcPts val="0"/>
                </a:spcBef>
                <a:spcAft>
                  <a:spcPts val="0"/>
                </a:spcAft>
                <a:buClr>
                  <a:srgbClr val="000000"/>
                </a:buClr>
                <a:buSzPts val="1400"/>
                <a:buFont typeface="Arial"/>
                <a:buNone/>
              </a:pPr>
              <a:t>11</a:t>
            </a:fld>
            <a:endParaRPr/>
          </a:p>
        </p:txBody>
      </p:sp>
      <p:sp>
        <p:nvSpPr>
          <p:cNvPr id="150" name="Google Shape;150;g47794a4391_0_50:notes"/>
          <p:cNvSpPr>
            <a:spLocks noGrp="1" noRot="1" noChangeAspect="1"/>
          </p:cNvSpPr>
          <p:nvPr>
            <p:ph type="sldImg" idx="2"/>
          </p:nvPr>
        </p:nvSpPr>
        <p:spPr>
          <a:xfrm>
            <a:off x="1106488" y="812800"/>
            <a:ext cx="5345112"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151" name="Google Shape;151;g47794a4391_0_50:notes"/>
          <p:cNvSpPr txBox="1">
            <a:spLocks noGrp="1"/>
          </p:cNvSpPr>
          <p:nvPr>
            <p:ph type="body" idx="1"/>
          </p:nvPr>
        </p:nvSpPr>
        <p:spPr>
          <a:xfrm>
            <a:off x="755650" y="5078412"/>
            <a:ext cx="6048300" cy="4811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47794a4391_0_63:notes"/>
          <p:cNvSpPr txBox="1"/>
          <p:nvPr/>
        </p:nvSpPr>
        <p:spPr>
          <a:xfrm>
            <a:off x="4278312" y="10156825"/>
            <a:ext cx="3279900"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r" rtl="0">
                <a:lnSpc>
                  <a:spcPct val="93000"/>
                </a:lnSpc>
                <a:spcBef>
                  <a:spcPts val="0"/>
                </a:spcBef>
                <a:spcAft>
                  <a:spcPts val="0"/>
                </a:spcAft>
                <a:buClr>
                  <a:srgbClr val="000000"/>
                </a:buClr>
                <a:buSzPts val="1400"/>
                <a:buFont typeface="Arial"/>
                <a:buNone/>
              </a:pPr>
              <a:t>12</a:t>
            </a:fld>
            <a:endParaRPr/>
          </a:p>
        </p:txBody>
      </p:sp>
      <p:sp>
        <p:nvSpPr>
          <p:cNvPr id="164" name="Google Shape;164;g47794a4391_0_63:notes"/>
          <p:cNvSpPr>
            <a:spLocks noGrp="1" noRot="1" noChangeAspect="1"/>
          </p:cNvSpPr>
          <p:nvPr>
            <p:ph type="sldImg" idx="2"/>
          </p:nvPr>
        </p:nvSpPr>
        <p:spPr>
          <a:xfrm>
            <a:off x="1106488" y="812800"/>
            <a:ext cx="5345112"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165" name="Google Shape;165;g47794a4391_0_63:notes"/>
          <p:cNvSpPr txBox="1">
            <a:spLocks noGrp="1"/>
          </p:cNvSpPr>
          <p:nvPr>
            <p:ph type="body" idx="1"/>
          </p:nvPr>
        </p:nvSpPr>
        <p:spPr>
          <a:xfrm>
            <a:off x="755650" y="5078412"/>
            <a:ext cx="6048300" cy="4811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47794a4391_0_63:notes"/>
          <p:cNvSpPr txBox="1"/>
          <p:nvPr/>
        </p:nvSpPr>
        <p:spPr>
          <a:xfrm>
            <a:off x="4278312" y="10156825"/>
            <a:ext cx="3279900"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r" rtl="0">
                <a:lnSpc>
                  <a:spcPct val="93000"/>
                </a:lnSpc>
                <a:spcBef>
                  <a:spcPts val="0"/>
                </a:spcBef>
                <a:spcAft>
                  <a:spcPts val="0"/>
                </a:spcAft>
                <a:buClr>
                  <a:srgbClr val="000000"/>
                </a:buClr>
                <a:buSzPts val="1400"/>
                <a:buFont typeface="Arial"/>
                <a:buNone/>
              </a:pPr>
              <a:t>13</a:t>
            </a:fld>
            <a:endParaRPr/>
          </a:p>
        </p:txBody>
      </p:sp>
      <p:sp>
        <p:nvSpPr>
          <p:cNvPr id="164" name="Google Shape;164;g47794a4391_0_63:notes"/>
          <p:cNvSpPr>
            <a:spLocks noGrp="1" noRot="1" noChangeAspect="1"/>
          </p:cNvSpPr>
          <p:nvPr>
            <p:ph type="sldImg" idx="2"/>
          </p:nvPr>
        </p:nvSpPr>
        <p:spPr>
          <a:xfrm>
            <a:off x="1106488" y="812800"/>
            <a:ext cx="5345112"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165" name="Google Shape;165;g47794a4391_0_63:notes"/>
          <p:cNvSpPr txBox="1">
            <a:spLocks noGrp="1"/>
          </p:cNvSpPr>
          <p:nvPr>
            <p:ph type="body" idx="1"/>
          </p:nvPr>
        </p:nvSpPr>
        <p:spPr>
          <a:xfrm>
            <a:off x="755650" y="5078412"/>
            <a:ext cx="6048300" cy="4811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0350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47794a4391_0_69:notes"/>
          <p:cNvSpPr txBox="1"/>
          <p:nvPr/>
        </p:nvSpPr>
        <p:spPr>
          <a:xfrm>
            <a:off x="4278312" y="10156825"/>
            <a:ext cx="3279900"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pPr marL="0" marR="0" lvl="0" indent="0" algn="r" rtl="0">
                <a:lnSpc>
                  <a:spcPct val="93000"/>
                </a:lnSpc>
                <a:spcBef>
                  <a:spcPts val="0"/>
                </a:spcBef>
                <a:spcAft>
                  <a:spcPts val="0"/>
                </a:spcAft>
                <a:buClr>
                  <a:srgbClr val="000000"/>
                </a:buClr>
                <a:buSzPts val="1400"/>
                <a:buFont typeface="Arial"/>
                <a:buNone/>
              </a:pPr>
              <a:t>14</a:t>
            </a:fld>
            <a:endParaRPr/>
          </a:p>
        </p:txBody>
      </p:sp>
      <p:sp>
        <p:nvSpPr>
          <p:cNvPr id="171" name="Google Shape;171;g47794a4391_0_69:notes"/>
          <p:cNvSpPr>
            <a:spLocks noGrp="1" noRot="1" noChangeAspect="1"/>
          </p:cNvSpPr>
          <p:nvPr>
            <p:ph type="sldImg" idx="2"/>
          </p:nvPr>
        </p:nvSpPr>
        <p:spPr>
          <a:xfrm>
            <a:off x="1106488" y="812800"/>
            <a:ext cx="5345112"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172" name="Google Shape;172;g47794a4391_0_69:notes"/>
          <p:cNvSpPr txBox="1">
            <a:spLocks noGrp="1"/>
          </p:cNvSpPr>
          <p:nvPr>
            <p:ph type="body" idx="1"/>
          </p:nvPr>
        </p:nvSpPr>
        <p:spPr>
          <a:xfrm>
            <a:off x="755650" y="5078412"/>
            <a:ext cx="6048300" cy="4811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Shape 13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306"/>
              </a:spcBef>
              <a:spcAft>
                <a:spcPts val="0"/>
              </a:spcAft>
              <a:buNone/>
            </a:pPr>
            <a:r>
              <a:rPr lang="fi-FI" sz="1020" b="0" i="0" u="none" strike="noStrike" cap="none" dirty="0">
                <a:solidFill>
                  <a:schemeClr val="dk1"/>
                </a:solidFill>
                <a:latin typeface="Calibri"/>
                <a:ea typeface="Calibri"/>
                <a:cs typeface="Calibri"/>
                <a:sym typeface="Calibri"/>
              </a:rPr>
              <a:t>Det</a:t>
            </a:r>
            <a:r>
              <a:rPr lang="fi-FI" sz="1020" b="0" i="0" u="none" strike="noStrike" cap="none" baseline="0" dirty="0">
                <a:solidFill>
                  <a:schemeClr val="dk1"/>
                </a:solidFill>
                <a:latin typeface="Calibri"/>
                <a:ea typeface="Calibri"/>
                <a:cs typeface="Calibri"/>
                <a:sym typeface="Calibri"/>
              </a:rPr>
              <a:t> lönar sig att fundera på kläders </a:t>
            </a:r>
            <a:r>
              <a:rPr lang="fi-FI" sz="1020" b="0" i="0" u="none" strike="noStrike" cap="none" dirty="0">
                <a:solidFill>
                  <a:schemeClr val="dk1"/>
                </a:solidFill>
                <a:latin typeface="Calibri"/>
                <a:ea typeface="Calibri"/>
                <a:cs typeface="Calibri"/>
                <a:sym typeface="Calibri"/>
              </a:rPr>
              <a:t>(och även</a:t>
            </a:r>
            <a:r>
              <a:rPr lang="fi-FI" sz="1020" b="0" i="0" u="none" strike="noStrike" cap="none" baseline="0" dirty="0">
                <a:solidFill>
                  <a:schemeClr val="dk1"/>
                </a:solidFill>
                <a:latin typeface="Calibri"/>
                <a:ea typeface="Calibri"/>
                <a:cs typeface="Calibri"/>
                <a:sym typeface="Calibri"/>
              </a:rPr>
              <a:t> andra produkters) livscykel</a:t>
            </a:r>
            <a:r>
              <a:rPr lang="fi-FI" sz="1020" b="0" i="0" u="none" strike="noStrike" cap="none" dirty="0">
                <a:solidFill>
                  <a:schemeClr val="dk1"/>
                </a:solidFill>
                <a:latin typeface="Calibri"/>
                <a:ea typeface="Calibri"/>
                <a:cs typeface="Calibri"/>
                <a:sym typeface="Calibri"/>
              </a:rPr>
              <a:t>:</a:t>
            </a:r>
            <a:r>
              <a:rPr lang="fi-FI" sz="1020" b="0" i="0" u="none" strike="noStrike" cap="none" baseline="0" dirty="0">
                <a:solidFill>
                  <a:schemeClr val="dk1"/>
                </a:solidFill>
                <a:latin typeface="Calibri"/>
                <a:ea typeface="Calibri"/>
                <a:cs typeface="Calibri"/>
                <a:sym typeface="Calibri"/>
              </a:rPr>
              <a:t> </a:t>
            </a:r>
            <a:r>
              <a:rPr lang="fi-FI" sz="1020" b="0" i="0" u="none" strike="noStrike" cap="none" dirty="0">
                <a:solidFill>
                  <a:schemeClr val="dk1"/>
                </a:solidFill>
                <a:latin typeface="Calibri"/>
                <a:ea typeface="Calibri"/>
                <a:cs typeface="Calibri"/>
                <a:sym typeface="Calibri"/>
              </a:rPr>
              <a:t>Vad har jag</a:t>
            </a:r>
            <a:r>
              <a:rPr lang="fi-FI" sz="1020" b="0" i="0" u="none" strike="noStrike" cap="none" baseline="0" dirty="0">
                <a:solidFill>
                  <a:schemeClr val="dk1"/>
                </a:solidFill>
                <a:latin typeface="Calibri"/>
                <a:ea typeface="Calibri"/>
                <a:cs typeface="Calibri"/>
                <a:sym typeface="Calibri"/>
              </a:rPr>
              <a:t> redan? Vad gör jag när den går sönder? Behöver jag verkligen mer? Vad lönar det sig att föredra? </a:t>
            </a:r>
            <a:endParaRPr lang="fi-FI" sz="1020" b="0" i="0" u="none" strike="noStrike" cap="none" dirty="0">
              <a:solidFill>
                <a:schemeClr val="dk1"/>
              </a:solidFill>
              <a:latin typeface="Calibri"/>
              <a:ea typeface="Calibri"/>
              <a:cs typeface="Calibri"/>
              <a:sym typeface="Calibri"/>
            </a:endParaRPr>
          </a:p>
          <a:p>
            <a:pPr marL="0" marR="0" lvl="0" indent="0" algn="l" rtl="0">
              <a:lnSpc>
                <a:spcPct val="80000"/>
              </a:lnSpc>
              <a:spcBef>
                <a:spcPts val="306"/>
              </a:spcBef>
              <a:spcAft>
                <a:spcPts val="0"/>
              </a:spcAft>
              <a:buNone/>
            </a:pPr>
            <a:endParaRPr lang="fi-FI" sz="1020" b="0" i="0" u="none" strike="noStrike" cap="none" dirty="0">
              <a:solidFill>
                <a:schemeClr val="dk1"/>
              </a:solidFill>
              <a:latin typeface="Calibri"/>
              <a:ea typeface="Calibri"/>
              <a:cs typeface="Calibri"/>
              <a:sym typeface="Calibri"/>
            </a:endParaRPr>
          </a:p>
          <a:p>
            <a:pPr marL="0" marR="0" lvl="0" indent="0" algn="l" rtl="0">
              <a:lnSpc>
                <a:spcPct val="80000"/>
              </a:lnSpc>
              <a:spcBef>
                <a:spcPts val="306"/>
              </a:spcBef>
              <a:spcAft>
                <a:spcPts val="0"/>
              </a:spcAft>
              <a:buNone/>
            </a:pPr>
            <a:r>
              <a:rPr lang="fi-FI" sz="1020" b="0" i="0" u="none" strike="noStrike" cap="none" dirty="0">
                <a:solidFill>
                  <a:schemeClr val="dk1"/>
                </a:solidFill>
                <a:latin typeface="Calibri"/>
                <a:ea typeface="Calibri"/>
                <a:cs typeface="Calibri"/>
                <a:sym typeface="Calibri"/>
              </a:rPr>
              <a:t>Tilläggsuppgifter om ansvarsfull konsumtion och företagens människorättsansvar: </a:t>
            </a:r>
            <a:endParaRPr dirty="0"/>
          </a:p>
          <a:p>
            <a:pPr marL="0" marR="0" lvl="0" indent="0" algn="l" rtl="0">
              <a:lnSpc>
                <a:spcPct val="80000"/>
              </a:lnSpc>
              <a:spcBef>
                <a:spcPts val="306"/>
              </a:spcBef>
              <a:spcAft>
                <a:spcPts val="0"/>
              </a:spcAft>
              <a:buNone/>
            </a:pPr>
            <a:endParaRPr sz="1020" b="0" i="0" u="none" strike="noStrike" cap="none" dirty="0">
              <a:solidFill>
                <a:schemeClr val="dk1"/>
              </a:solidFill>
              <a:latin typeface="Calibri"/>
              <a:ea typeface="Calibri"/>
              <a:cs typeface="Calibri"/>
              <a:sym typeface="Calibri"/>
            </a:endParaRPr>
          </a:p>
          <a:p>
            <a:pPr marL="0" marR="0" lvl="0" indent="0" algn="l" rtl="0">
              <a:lnSpc>
                <a:spcPct val="80000"/>
              </a:lnSpc>
              <a:spcBef>
                <a:spcPts val="306"/>
              </a:spcBef>
              <a:spcAft>
                <a:spcPts val="0"/>
              </a:spcAft>
              <a:buClr>
                <a:schemeClr val="dk1"/>
              </a:buClr>
              <a:buSzPts val="1020"/>
              <a:buFont typeface="Calibri"/>
              <a:buNone/>
            </a:pPr>
            <a:r>
              <a:rPr lang="fi-FI" sz="1020" b="0" i="0" u="none" strike="noStrike" cap="none" dirty="0">
                <a:solidFill>
                  <a:schemeClr val="dk1"/>
                </a:solidFill>
                <a:latin typeface="Calibri"/>
                <a:ea typeface="Calibri"/>
                <a:cs typeface="Calibri"/>
                <a:sym typeface="Calibri"/>
              </a:rPr>
              <a:t>https://eetti.fi/toiminta/teemat/vastuullinen-kuluttaminen/</a:t>
            </a:r>
            <a:endParaRPr dirty="0"/>
          </a:p>
          <a:p>
            <a:pPr marL="0" marR="0" lvl="0" indent="0" algn="l" rtl="0">
              <a:lnSpc>
                <a:spcPct val="80000"/>
              </a:lnSpc>
              <a:spcBef>
                <a:spcPts val="306"/>
              </a:spcBef>
              <a:spcAft>
                <a:spcPts val="0"/>
              </a:spcAft>
              <a:buNone/>
            </a:pPr>
            <a:endParaRPr sz="1020" b="0" i="0" u="none" strike="noStrike" cap="none" dirty="0">
              <a:solidFill>
                <a:schemeClr val="dk1"/>
              </a:solidFill>
              <a:latin typeface="Calibri"/>
              <a:ea typeface="Calibri"/>
              <a:cs typeface="Calibri"/>
              <a:sym typeface="Calibri"/>
            </a:endParaRPr>
          </a:p>
          <a:p>
            <a:pPr marL="0" marR="0" lvl="0" indent="0" algn="l" rtl="0">
              <a:lnSpc>
                <a:spcPct val="80000"/>
              </a:lnSpc>
              <a:spcBef>
                <a:spcPts val="306"/>
              </a:spcBef>
              <a:spcAft>
                <a:spcPts val="0"/>
              </a:spcAft>
              <a:buNone/>
            </a:pPr>
            <a:r>
              <a:rPr lang="fi-FI" sz="1020" b="0" i="0" u="none" strike="noStrike" cap="none" dirty="0">
                <a:solidFill>
                  <a:schemeClr val="dk1"/>
                </a:solidFill>
                <a:latin typeface="Calibri"/>
                <a:ea typeface="Calibri"/>
                <a:cs typeface="Calibri"/>
                <a:sym typeface="Calibri"/>
              </a:rPr>
              <a:t>https://eetti.fi/toiminta/teemat/yritysten-ihmisoikeusvastuu/</a:t>
            </a:r>
            <a:endParaRPr dirty="0"/>
          </a:p>
          <a:p>
            <a:pPr marL="0" marR="0" lvl="0" indent="0" algn="l" rtl="0">
              <a:lnSpc>
                <a:spcPct val="80000"/>
              </a:lnSpc>
              <a:spcBef>
                <a:spcPts val="306"/>
              </a:spcBef>
              <a:spcAft>
                <a:spcPts val="0"/>
              </a:spcAft>
              <a:buNone/>
            </a:pPr>
            <a:endParaRPr sz="1020" b="0" i="0" u="none" strike="noStrike" cap="none" dirty="0">
              <a:solidFill>
                <a:schemeClr val="dk1"/>
              </a:solidFill>
              <a:latin typeface="Calibri"/>
              <a:ea typeface="Calibri"/>
              <a:cs typeface="Calibri"/>
              <a:sym typeface="Calibri"/>
            </a:endParaRPr>
          </a:p>
        </p:txBody>
      </p:sp>
      <p:sp>
        <p:nvSpPr>
          <p:cNvPr id="139" name="Shape 13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i-FI" sz="1200">
                <a:solidFill>
                  <a:schemeClr val="dk1"/>
                </a:solidFill>
                <a:latin typeface="Calibri"/>
                <a:ea typeface="Calibri"/>
                <a:cs typeface="Calibri"/>
                <a:sym typeface="Calibri"/>
              </a:rPr>
              <a:pPr marL="0" marR="0" lvl="0" indent="0" algn="r" rtl="0">
                <a:spcBef>
                  <a:spcPts val="0"/>
                </a:spcBef>
                <a:spcAft>
                  <a:spcPts val="0"/>
                </a:spcAft>
                <a:buNone/>
              </a:pPr>
              <a:t>16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272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Shape 13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1020"/>
              <a:buFont typeface="Calibri"/>
              <a:buNone/>
            </a:pPr>
            <a:r>
              <a:rPr lang="fi-FI" sz="1020" b="0" i="0" u="none" strike="noStrike" cap="none" dirty="0">
                <a:solidFill>
                  <a:schemeClr val="dk1"/>
                </a:solidFill>
                <a:latin typeface="Calibri"/>
                <a:ea typeface="Calibri"/>
                <a:cs typeface="Calibri"/>
                <a:sym typeface="Calibri"/>
              </a:rPr>
              <a:t>En</a:t>
            </a:r>
            <a:r>
              <a:rPr lang="fi-FI" sz="1020" b="0" i="0" u="none" strike="noStrike" cap="none" baseline="0" dirty="0">
                <a:solidFill>
                  <a:schemeClr val="dk1"/>
                </a:solidFill>
                <a:latin typeface="Calibri"/>
                <a:ea typeface="Calibri"/>
                <a:cs typeface="Calibri"/>
                <a:sym typeface="Calibri"/>
              </a:rPr>
              <a:t> ansvarsfull konsument kan, förutom att rösta, påverka genom att agera, t. ex delta i organisationernas verksamhet, delta i Klädrevolutionsveckan som startade från Rana Plaza- fabriksolyckan i Bangladesh samt delta i</a:t>
            </a:r>
            <a:r>
              <a:rPr lang="fi-FI" sz="1020" b="0" i="0" u="none" strike="noStrike" cap="none" dirty="0">
                <a:solidFill>
                  <a:schemeClr val="dk1"/>
                </a:solidFill>
                <a:latin typeface="Calibri"/>
                <a:ea typeface="Calibri"/>
                <a:cs typeface="Calibri"/>
                <a:sym typeface="Calibri"/>
              </a:rPr>
              <a:t> #Ykkösketjuun-företagsansvarkampanjen.</a:t>
            </a:r>
          </a:p>
          <a:p>
            <a:pPr marL="0" marR="0" lvl="0" indent="0" algn="l" rtl="0">
              <a:lnSpc>
                <a:spcPct val="80000"/>
              </a:lnSpc>
              <a:spcBef>
                <a:spcPts val="0"/>
              </a:spcBef>
              <a:spcAft>
                <a:spcPts val="0"/>
              </a:spcAft>
              <a:buClr>
                <a:schemeClr val="dk1"/>
              </a:buClr>
              <a:buSzPts val="1020"/>
              <a:buFont typeface="Calibri"/>
              <a:buNone/>
            </a:pPr>
            <a:endParaRPr lang="fi-FI" sz="1020" b="0" i="0" u="none" strike="noStrike" cap="none" dirty="0">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1020"/>
              <a:buFont typeface="Calibri"/>
              <a:buNone/>
            </a:pPr>
            <a:r>
              <a:rPr lang="fi-FI" sz="1020" b="0" i="0" u="none" strike="noStrike" cap="none" dirty="0">
                <a:solidFill>
                  <a:schemeClr val="dk1"/>
                </a:solidFill>
                <a:latin typeface="Calibri"/>
                <a:ea typeface="Calibri"/>
                <a:cs typeface="Calibri"/>
                <a:sym typeface="Calibri"/>
              </a:rPr>
              <a:t>Frågan</a:t>
            </a:r>
            <a:r>
              <a:rPr lang="fi-FI" sz="1020" b="0" i="0" u="none" strike="noStrike" cap="none" baseline="0" dirty="0">
                <a:solidFill>
                  <a:schemeClr val="dk1"/>
                </a:solidFill>
                <a:latin typeface="Calibri"/>
                <a:ea typeface="Calibri"/>
                <a:cs typeface="Calibri"/>
                <a:sym typeface="Calibri"/>
              </a:rPr>
              <a:t> lyder</a:t>
            </a:r>
            <a:r>
              <a:rPr lang="fi-FI" sz="1020" b="0" i="0" u="none" strike="noStrike" cap="none" dirty="0">
                <a:solidFill>
                  <a:schemeClr val="dk1"/>
                </a:solidFill>
                <a:latin typeface="Calibri"/>
                <a:ea typeface="Calibri"/>
                <a:cs typeface="Calibri"/>
                <a:sym typeface="Calibri"/>
              </a:rPr>
              <a:t>: Kan man uppnå en socialt, ekonomiskt och ekologiskt</a:t>
            </a:r>
            <a:r>
              <a:rPr lang="fi-FI" sz="1020" b="0" i="0" u="none" strike="noStrike" cap="none" baseline="0" dirty="0">
                <a:solidFill>
                  <a:schemeClr val="dk1"/>
                </a:solidFill>
                <a:latin typeface="Calibri"/>
                <a:ea typeface="Calibri"/>
                <a:cs typeface="Calibri"/>
                <a:sym typeface="Calibri"/>
              </a:rPr>
              <a:t> </a:t>
            </a:r>
            <a:r>
              <a:rPr lang="fi-FI" sz="1020" b="0" i="0" u="none" strike="noStrike" cap="none" dirty="0">
                <a:solidFill>
                  <a:schemeClr val="dk1"/>
                </a:solidFill>
                <a:latin typeface="Calibri"/>
                <a:ea typeface="Calibri"/>
                <a:cs typeface="Calibri"/>
                <a:sym typeface="Calibri"/>
              </a:rPr>
              <a:t>hållbar utveckling</a:t>
            </a:r>
            <a:r>
              <a:rPr lang="fi-FI" sz="1020" b="0" i="0" u="none" strike="noStrike" cap="none" baseline="0" dirty="0">
                <a:solidFill>
                  <a:schemeClr val="dk1"/>
                </a:solidFill>
                <a:latin typeface="Calibri"/>
                <a:ea typeface="Calibri"/>
                <a:cs typeface="Calibri"/>
                <a:sym typeface="Calibri"/>
              </a:rPr>
              <a:t> om det inte finns bindande företagsansvarsskyldigheter för internationell företagsverksamhet, utan endast ansvarsfullhet baserad på frivillighet eller välgörenhet?</a:t>
            </a:r>
            <a:r>
              <a:rPr lang="fi-FI" sz="1020" b="0" i="0" u="none" strike="noStrike" cap="none" dirty="0">
                <a:solidFill>
                  <a:schemeClr val="dk1"/>
                </a:solidFill>
                <a:latin typeface="Calibri"/>
                <a:ea typeface="Calibri"/>
                <a:cs typeface="Calibri"/>
                <a:sym typeface="Calibri"/>
              </a:rPr>
              <a:t> </a:t>
            </a:r>
            <a:endParaRPr dirty="0"/>
          </a:p>
          <a:p>
            <a:pPr marL="0" marR="0" lvl="0" indent="0" algn="l" rtl="0">
              <a:lnSpc>
                <a:spcPct val="80000"/>
              </a:lnSpc>
              <a:spcBef>
                <a:spcPts val="306"/>
              </a:spcBef>
              <a:spcAft>
                <a:spcPts val="0"/>
              </a:spcAft>
              <a:buClr>
                <a:schemeClr val="dk1"/>
              </a:buClr>
              <a:buSzPts val="1020"/>
              <a:buFont typeface="Calibri"/>
              <a:buNone/>
            </a:pPr>
            <a:endParaRPr sz="1020" b="0" i="0" u="none" strike="noStrike" cap="none" dirty="0">
              <a:solidFill>
                <a:schemeClr val="dk1"/>
              </a:solidFill>
              <a:latin typeface="Calibri"/>
              <a:ea typeface="Calibri"/>
              <a:cs typeface="Calibri"/>
              <a:sym typeface="Calibri"/>
            </a:endParaRPr>
          </a:p>
          <a:p>
            <a:pPr marL="0" marR="0" lvl="0" indent="0" algn="l" rtl="0">
              <a:lnSpc>
                <a:spcPct val="80000"/>
              </a:lnSpc>
              <a:spcBef>
                <a:spcPts val="306"/>
              </a:spcBef>
              <a:spcAft>
                <a:spcPts val="0"/>
              </a:spcAft>
              <a:buClr>
                <a:schemeClr val="dk1"/>
              </a:buClr>
              <a:buSzPts val="1020"/>
              <a:buFont typeface="Calibri"/>
              <a:buNone/>
            </a:pPr>
            <a:r>
              <a:rPr lang="fi-FI" sz="1020" b="0" i="0" u="none" strike="noStrike" cap="none" dirty="0">
                <a:solidFill>
                  <a:schemeClr val="dk1"/>
                </a:solidFill>
                <a:latin typeface="Calibri"/>
                <a:ea typeface="Calibri"/>
                <a:cs typeface="Calibri"/>
                <a:sym typeface="Calibri"/>
              </a:rPr>
              <a:t>Yrityksen yhteiskuntavastuu (</a:t>
            </a:r>
            <a:r>
              <a:rPr lang="fi-FI" sz="1020" b="0" i="0" u="none" strike="noStrike" cap="none" dirty="0" err="1">
                <a:solidFill>
                  <a:schemeClr val="dk1"/>
                </a:solidFill>
                <a:latin typeface="Calibri"/>
                <a:ea typeface="Calibri"/>
                <a:cs typeface="Calibri"/>
                <a:sym typeface="Calibri"/>
              </a:rPr>
              <a:t>corporate</a:t>
            </a:r>
            <a:r>
              <a:rPr lang="fi-FI" sz="1020" b="0" i="0" u="none" strike="noStrike" cap="none" dirty="0">
                <a:solidFill>
                  <a:schemeClr val="dk1"/>
                </a:solidFill>
                <a:latin typeface="Calibri"/>
                <a:ea typeface="Calibri"/>
                <a:cs typeface="Calibri"/>
                <a:sym typeface="Calibri"/>
              </a:rPr>
              <a:t> </a:t>
            </a:r>
            <a:r>
              <a:rPr lang="fi-FI" sz="1020" b="0" i="0" u="none" strike="noStrike" cap="none" dirty="0" err="1">
                <a:solidFill>
                  <a:schemeClr val="dk1"/>
                </a:solidFill>
                <a:latin typeface="Calibri"/>
                <a:ea typeface="Calibri"/>
                <a:cs typeface="Calibri"/>
                <a:sym typeface="Calibri"/>
              </a:rPr>
              <a:t>social</a:t>
            </a:r>
            <a:r>
              <a:rPr lang="fi-FI" sz="1020" b="0" i="0" u="none" strike="noStrike" cap="none" dirty="0">
                <a:solidFill>
                  <a:schemeClr val="dk1"/>
                </a:solidFill>
                <a:latin typeface="Calibri"/>
                <a:ea typeface="Calibri"/>
                <a:cs typeface="Calibri"/>
                <a:sym typeface="Calibri"/>
              </a:rPr>
              <a:t> </a:t>
            </a:r>
            <a:r>
              <a:rPr lang="fi-FI" sz="1020" b="0" i="0" u="none" strike="noStrike" cap="none" dirty="0" err="1">
                <a:solidFill>
                  <a:schemeClr val="dk1"/>
                </a:solidFill>
                <a:latin typeface="Calibri"/>
                <a:ea typeface="Calibri"/>
                <a:cs typeface="Calibri"/>
                <a:sym typeface="Calibri"/>
              </a:rPr>
              <a:t>responsibility</a:t>
            </a:r>
            <a:r>
              <a:rPr lang="fi-FI" sz="1020" b="0" i="0" u="none" strike="noStrike" cap="none" dirty="0">
                <a:solidFill>
                  <a:schemeClr val="dk1"/>
                </a:solidFill>
                <a:latin typeface="Calibri"/>
                <a:ea typeface="Calibri"/>
                <a:cs typeface="Calibri"/>
                <a:sym typeface="Calibri"/>
              </a:rPr>
              <a:t>, CSR) tarkoittaa laajalti määriteltynä sitä, miten kestävän kehityksen periaatteet ja tavoitteet sovelletaan käytäntöön yritystoiminnassa: Mitä riskejä ja toimia täytyy huomioida milläkin alalla ja missäkin maassa? Kuka vastaa mistäkin? Lainsäädännön lisäksi kysymys on moraalisista ja eettisistä globaalin vastuun kysymyksistä.</a:t>
            </a:r>
            <a:endParaRPr dirty="0"/>
          </a:p>
          <a:p>
            <a:pPr marL="0" marR="0" lvl="0" indent="0" algn="l" rtl="0">
              <a:lnSpc>
                <a:spcPct val="80000"/>
              </a:lnSpc>
              <a:spcBef>
                <a:spcPts val="306"/>
              </a:spcBef>
              <a:spcAft>
                <a:spcPts val="0"/>
              </a:spcAft>
              <a:buClr>
                <a:schemeClr val="dk1"/>
              </a:buClr>
              <a:buSzPts val="1020"/>
              <a:buFont typeface="Calibri"/>
              <a:buNone/>
            </a:pPr>
            <a:endParaRPr sz="1020" b="0" i="0" u="none" strike="noStrike" cap="none" dirty="0">
              <a:solidFill>
                <a:schemeClr val="dk1"/>
              </a:solidFill>
              <a:latin typeface="Calibri"/>
              <a:ea typeface="Calibri"/>
              <a:cs typeface="Calibri"/>
              <a:sym typeface="Calibri"/>
            </a:endParaRPr>
          </a:p>
          <a:p>
            <a:pPr marL="0" marR="0" lvl="0" indent="0" algn="l" rtl="0">
              <a:lnSpc>
                <a:spcPct val="80000"/>
              </a:lnSpc>
              <a:spcBef>
                <a:spcPts val="306"/>
              </a:spcBef>
              <a:spcAft>
                <a:spcPts val="0"/>
              </a:spcAft>
              <a:buClr>
                <a:schemeClr val="dk1"/>
              </a:buClr>
              <a:buSzPts val="1020"/>
              <a:buFont typeface="Calibri"/>
              <a:buNone/>
            </a:pPr>
            <a:r>
              <a:rPr lang="fi-FI" sz="1020" b="0" i="0" u="none" strike="noStrike" cap="none" dirty="0">
                <a:solidFill>
                  <a:schemeClr val="dk1"/>
                </a:solidFill>
                <a:latin typeface="Calibri"/>
                <a:ea typeface="Calibri"/>
                <a:cs typeface="Calibri"/>
                <a:sym typeface="Calibri"/>
              </a:rPr>
              <a:t>På fältet kring företagsansvar är miljö- och ekonomiskt ansvar mer etablerat än socialt ansvar. FN-länderna lyckades</a:t>
            </a:r>
            <a:r>
              <a:rPr lang="fi-FI" sz="1020" b="0" i="0" u="none" strike="noStrike" cap="none" baseline="0" dirty="0">
                <a:solidFill>
                  <a:schemeClr val="dk1"/>
                </a:solidFill>
                <a:latin typeface="Calibri"/>
                <a:ea typeface="Calibri"/>
                <a:cs typeface="Calibri"/>
                <a:sym typeface="Calibri"/>
              </a:rPr>
              <a:t> </a:t>
            </a:r>
            <a:r>
              <a:rPr lang="fi-FI" sz="1020" b="0" i="0" u="none" strike="noStrike" cap="none" dirty="0">
                <a:solidFill>
                  <a:schemeClr val="dk1"/>
                </a:solidFill>
                <a:latin typeface="Calibri"/>
                <a:ea typeface="Calibri"/>
                <a:cs typeface="Calibri"/>
                <a:sym typeface="Calibri"/>
              </a:rPr>
              <a:t>dock år 2011 komma öve. Man förhandlar internationellt för att göra dessa principer bindande. </a:t>
            </a:r>
            <a:r>
              <a:rPr lang="fi-FI" sz="1020" b="0" i="0" u="none" strike="noStrike" cap="none" baseline="0" dirty="0">
                <a:solidFill>
                  <a:schemeClr val="dk1"/>
                </a:solidFill>
                <a:latin typeface="Calibri"/>
                <a:ea typeface="Calibri"/>
                <a:cs typeface="Calibri"/>
                <a:sym typeface="Calibri"/>
              </a:rPr>
              <a:t>Dessa så kallade Ruggie principer förpliktar företagen att, oberoende av lagstiftning och nivå på regeringsfunktioner i landet där verksamheten förlagts, verka för att skydda de mänskliga rättigheterna i landet där verksamheten sker. </a:t>
            </a:r>
            <a:endParaRPr dirty="0"/>
          </a:p>
          <a:p>
            <a:pPr marL="0" marR="0" lvl="0" indent="0" algn="l" rtl="0">
              <a:lnSpc>
                <a:spcPct val="80000"/>
              </a:lnSpc>
              <a:spcBef>
                <a:spcPts val="306"/>
              </a:spcBef>
              <a:spcAft>
                <a:spcPts val="0"/>
              </a:spcAft>
              <a:buClr>
                <a:schemeClr val="dk1"/>
              </a:buClr>
              <a:buSzPts val="1020"/>
              <a:buFont typeface="Calibri"/>
              <a:buNone/>
            </a:pPr>
            <a:endParaRPr sz="1020" b="0" i="0" u="none" strike="noStrike" cap="none" dirty="0">
              <a:solidFill>
                <a:schemeClr val="dk1"/>
              </a:solidFill>
              <a:latin typeface="Calibri"/>
              <a:ea typeface="Calibri"/>
              <a:cs typeface="Calibri"/>
              <a:sym typeface="Calibri"/>
            </a:endParaRPr>
          </a:p>
          <a:p>
            <a:pPr marL="0" marR="0" lvl="0" indent="0" algn="l" rtl="0">
              <a:lnSpc>
                <a:spcPct val="80000"/>
              </a:lnSpc>
              <a:spcBef>
                <a:spcPts val="306"/>
              </a:spcBef>
              <a:spcAft>
                <a:spcPts val="0"/>
              </a:spcAft>
              <a:buClr>
                <a:schemeClr val="dk1"/>
              </a:buClr>
              <a:buSzPts val="1020"/>
              <a:buFont typeface="Calibri"/>
              <a:buNone/>
            </a:pPr>
            <a:r>
              <a:rPr lang="fi-FI" sz="1020" b="0" i="0" u="none" strike="noStrike" cap="none" dirty="0">
                <a:solidFill>
                  <a:schemeClr val="dk1"/>
                </a:solidFill>
                <a:latin typeface="Calibri"/>
                <a:ea typeface="Calibri"/>
                <a:cs typeface="Calibri"/>
                <a:sym typeface="Calibri"/>
              </a:rPr>
              <a:t>Principerna är ett centralt verktyg, eftersom transnationella</a:t>
            </a:r>
            <a:r>
              <a:rPr lang="fi-FI" sz="1020" b="0" i="0" u="none" strike="noStrike" cap="none" baseline="0" dirty="0">
                <a:solidFill>
                  <a:schemeClr val="dk1"/>
                </a:solidFill>
                <a:latin typeface="Calibri"/>
                <a:ea typeface="Calibri"/>
                <a:cs typeface="Calibri"/>
                <a:sym typeface="Calibri"/>
              </a:rPr>
              <a:t> aktörer ofta har mer inflytande än arbetstagare, lokala grupperingar och lokala regeringar speciellt i länder stadda i utveckling, i vilka brister i lagstiftning och övervakning tillåter brott mot de mänskliga rättigheterna. </a:t>
            </a:r>
            <a:r>
              <a:rPr lang="fi-FI" sz="1020" b="0" i="0" u="none" strike="noStrike" cap="none" dirty="0">
                <a:solidFill>
                  <a:schemeClr val="dk1"/>
                </a:solidFill>
                <a:latin typeface="Calibri"/>
                <a:ea typeface="Calibri"/>
                <a:cs typeface="Calibri"/>
                <a:sym typeface="Calibri"/>
              </a:rPr>
              <a:t>(som tyvärr uppdagas jämnt</a:t>
            </a:r>
            <a:r>
              <a:rPr lang="fi-FI" sz="1020" b="0" i="0" u="none" strike="noStrike" cap="none" baseline="0" dirty="0">
                <a:solidFill>
                  <a:schemeClr val="dk1"/>
                </a:solidFill>
                <a:latin typeface="Calibri"/>
                <a:ea typeface="Calibri"/>
                <a:cs typeface="Calibri"/>
                <a:sym typeface="Calibri"/>
              </a:rPr>
              <a:t> i undersökningar och nyheter</a:t>
            </a:r>
            <a:r>
              <a:rPr lang="fi-FI" sz="1020" b="0" i="0" u="none" strike="noStrike" cap="none" dirty="0">
                <a:solidFill>
                  <a:schemeClr val="dk1"/>
                </a:solidFill>
                <a:latin typeface="Calibri"/>
                <a:ea typeface="Calibri"/>
                <a:cs typeface="Calibri"/>
                <a:sym typeface="Calibri"/>
              </a:rPr>
              <a:t>).</a:t>
            </a:r>
            <a:endParaRPr sz="1020" b="0" i="0" u="none" strike="noStrike" cap="none" dirty="0">
              <a:solidFill>
                <a:schemeClr val="dk1"/>
              </a:solidFill>
              <a:latin typeface="Calibri"/>
              <a:ea typeface="Calibri"/>
              <a:cs typeface="Calibri"/>
              <a:sym typeface="Calibri"/>
            </a:endParaRPr>
          </a:p>
          <a:p>
            <a:pPr marL="0" marR="0" lvl="0" indent="0" algn="l" rtl="0">
              <a:lnSpc>
                <a:spcPct val="80000"/>
              </a:lnSpc>
              <a:spcBef>
                <a:spcPts val="306"/>
              </a:spcBef>
              <a:spcAft>
                <a:spcPts val="0"/>
              </a:spcAft>
              <a:buNone/>
            </a:pPr>
            <a:endParaRPr sz="1020" b="0" i="0" u="none" strike="noStrike" cap="none" dirty="0">
              <a:solidFill>
                <a:schemeClr val="dk1"/>
              </a:solidFill>
              <a:latin typeface="Calibri"/>
              <a:ea typeface="Calibri"/>
              <a:cs typeface="Calibri"/>
              <a:sym typeface="Calibri"/>
            </a:endParaRPr>
          </a:p>
          <a:p>
            <a:pPr marL="0" marR="0" lvl="0" indent="0" algn="l" rtl="0">
              <a:lnSpc>
                <a:spcPct val="80000"/>
              </a:lnSpc>
              <a:spcBef>
                <a:spcPts val="306"/>
              </a:spcBef>
              <a:spcAft>
                <a:spcPts val="0"/>
              </a:spcAft>
              <a:buNone/>
            </a:pPr>
            <a:r>
              <a:rPr lang="fi-FI" sz="1020" b="0" i="0" u="none" strike="noStrike" cap="none" dirty="0">
                <a:solidFill>
                  <a:schemeClr val="dk1"/>
                </a:solidFill>
                <a:latin typeface="Calibri"/>
                <a:ea typeface="Calibri"/>
                <a:cs typeface="Calibri"/>
                <a:sym typeface="Calibri"/>
              </a:rPr>
              <a:t>Tilläggsinformation</a:t>
            </a:r>
            <a:r>
              <a:rPr lang="fi-FI" sz="1020" b="0" i="0" u="none" strike="noStrike" cap="none" baseline="0" dirty="0">
                <a:solidFill>
                  <a:schemeClr val="dk1"/>
                </a:solidFill>
                <a:latin typeface="Calibri"/>
                <a:ea typeface="Calibri"/>
                <a:cs typeface="Calibri"/>
                <a:sym typeface="Calibri"/>
              </a:rPr>
              <a:t> om ansvarsfull konsumtion och företagens människorättsansvar:</a:t>
            </a:r>
            <a:endParaRPr dirty="0"/>
          </a:p>
          <a:p>
            <a:pPr marL="0" marR="0" lvl="0" indent="0" algn="l" rtl="0">
              <a:lnSpc>
                <a:spcPct val="80000"/>
              </a:lnSpc>
              <a:spcBef>
                <a:spcPts val="306"/>
              </a:spcBef>
              <a:spcAft>
                <a:spcPts val="0"/>
              </a:spcAft>
              <a:buNone/>
            </a:pPr>
            <a:endParaRPr sz="1020" b="0" i="0" u="none" strike="noStrike" cap="none" dirty="0">
              <a:solidFill>
                <a:schemeClr val="dk1"/>
              </a:solidFill>
              <a:latin typeface="Calibri"/>
              <a:ea typeface="Calibri"/>
              <a:cs typeface="Calibri"/>
              <a:sym typeface="Calibri"/>
            </a:endParaRPr>
          </a:p>
          <a:p>
            <a:pPr marL="0" marR="0" lvl="0" indent="0" algn="l" rtl="0">
              <a:lnSpc>
                <a:spcPct val="80000"/>
              </a:lnSpc>
              <a:spcBef>
                <a:spcPts val="306"/>
              </a:spcBef>
              <a:spcAft>
                <a:spcPts val="0"/>
              </a:spcAft>
              <a:buClr>
                <a:schemeClr val="dk1"/>
              </a:buClr>
              <a:buSzPts val="1020"/>
              <a:buFont typeface="Calibri"/>
              <a:buNone/>
            </a:pPr>
            <a:r>
              <a:rPr lang="fi-FI" sz="1020" b="0" i="0" u="none" strike="noStrike" cap="none" dirty="0">
                <a:solidFill>
                  <a:schemeClr val="dk1"/>
                </a:solidFill>
                <a:latin typeface="Calibri"/>
                <a:ea typeface="Calibri"/>
                <a:cs typeface="Calibri"/>
                <a:sym typeface="Calibri"/>
              </a:rPr>
              <a:t>https://eetti.fi/toiminta/teemat/vastuullinen-kuluttaminen/</a:t>
            </a:r>
            <a:endParaRPr dirty="0"/>
          </a:p>
          <a:p>
            <a:pPr marL="0" marR="0" lvl="0" indent="0" algn="l" rtl="0">
              <a:lnSpc>
                <a:spcPct val="80000"/>
              </a:lnSpc>
              <a:spcBef>
                <a:spcPts val="306"/>
              </a:spcBef>
              <a:spcAft>
                <a:spcPts val="0"/>
              </a:spcAft>
              <a:buNone/>
            </a:pPr>
            <a:endParaRPr sz="1020" b="0" i="0" u="none" strike="noStrike" cap="none" dirty="0">
              <a:solidFill>
                <a:schemeClr val="dk1"/>
              </a:solidFill>
              <a:latin typeface="Calibri"/>
              <a:ea typeface="Calibri"/>
              <a:cs typeface="Calibri"/>
              <a:sym typeface="Calibri"/>
            </a:endParaRPr>
          </a:p>
          <a:p>
            <a:pPr marL="0" marR="0" lvl="0" indent="0" algn="l" rtl="0">
              <a:lnSpc>
                <a:spcPct val="80000"/>
              </a:lnSpc>
              <a:spcBef>
                <a:spcPts val="306"/>
              </a:spcBef>
              <a:spcAft>
                <a:spcPts val="0"/>
              </a:spcAft>
              <a:buNone/>
            </a:pPr>
            <a:r>
              <a:rPr lang="fi-FI" sz="1020" b="0" i="0" u="none" strike="noStrike" cap="none" dirty="0">
                <a:solidFill>
                  <a:schemeClr val="dk1"/>
                </a:solidFill>
                <a:latin typeface="Calibri"/>
                <a:ea typeface="Calibri"/>
                <a:cs typeface="Calibri"/>
                <a:sym typeface="Calibri"/>
              </a:rPr>
              <a:t>https://eetti.fi/toiminta/teemat/yritysten-ihmisoikeusvastuu/</a:t>
            </a:r>
            <a:endParaRPr dirty="0"/>
          </a:p>
          <a:p>
            <a:pPr marL="0" marR="0" lvl="0" indent="0" algn="l" rtl="0">
              <a:lnSpc>
                <a:spcPct val="80000"/>
              </a:lnSpc>
              <a:spcBef>
                <a:spcPts val="306"/>
              </a:spcBef>
              <a:spcAft>
                <a:spcPts val="0"/>
              </a:spcAft>
              <a:buNone/>
            </a:pPr>
            <a:endParaRPr sz="1020" b="0" i="0" u="none" strike="noStrike" cap="none" dirty="0">
              <a:solidFill>
                <a:schemeClr val="dk1"/>
              </a:solidFill>
              <a:latin typeface="Calibri"/>
              <a:ea typeface="Calibri"/>
              <a:cs typeface="Calibri"/>
              <a:sym typeface="Calibri"/>
            </a:endParaRPr>
          </a:p>
        </p:txBody>
      </p:sp>
      <p:sp>
        <p:nvSpPr>
          <p:cNvPr id="139" name="Shape 13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i-FI" sz="1200">
                <a:solidFill>
                  <a:schemeClr val="dk1"/>
                </a:solidFill>
                <a:latin typeface="Calibri"/>
                <a:ea typeface="Calibri"/>
                <a:cs typeface="Calibri"/>
                <a:sym typeface="Calibri"/>
              </a:rPr>
              <a:pPr marL="0" marR="0" lvl="0" indent="0" algn="r" rtl="0">
                <a:spcBef>
                  <a:spcPts val="0"/>
                </a:spcBef>
                <a:spcAft>
                  <a:spcPts val="0"/>
                </a:spcAft>
                <a:buNone/>
              </a:p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0029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Shape 14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i-FI" sz="1200" dirty="0">
                <a:latin typeface="Arial"/>
                <a:ea typeface="Arial"/>
                <a:cs typeface="Arial"/>
                <a:sym typeface="Arial"/>
              </a:rPr>
              <a:t>Oberoende av storlek, pengar och etik försöker alla påverka, så förhåll</a:t>
            </a:r>
            <a:r>
              <a:rPr lang="fi-FI" sz="1200" baseline="0" dirty="0">
                <a:latin typeface="Arial"/>
                <a:ea typeface="Arial"/>
                <a:cs typeface="Arial"/>
                <a:sym typeface="Arial"/>
              </a:rPr>
              <a:t> dig kritiskt till reklamlöften om produkters egenskaper och företagens ansvarsfullhet. </a:t>
            </a:r>
            <a:endParaRPr lang="fi-FI" sz="12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endParaRPr lang="fi-FI"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fi-FI" sz="1200" b="0" i="0" u="none" strike="noStrike" cap="none" dirty="0">
                <a:solidFill>
                  <a:schemeClr val="dk1"/>
                </a:solidFill>
                <a:latin typeface="Calibri"/>
                <a:ea typeface="Calibri"/>
                <a:cs typeface="Calibri"/>
                <a:sym typeface="Calibri"/>
              </a:rPr>
              <a:t>På Eettis</a:t>
            </a:r>
            <a:r>
              <a:rPr lang="fi-FI" sz="1200" b="0" i="0" u="none" strike="noStrike" cap="none" baseline="0" dirty="0">
                <a:solidFill>
                  <a:schemeClr val="dk1"/>
                </a:solidFill>
                <a:latin typeface="Calibri"/>
                <a:ea typeface="Calibri"/>
                <a:cs typeface="Calibri"/>
                <a:sym typeface="Calibri"/>
              </a:rPr>
              <a:t> sidor hittar man instruktioner och ett färdigt galleri med motreklam koncentrerat på kläder och mode. </a:t>
            </a:r>
            <a:r>
              <a:rPr lang="fi-FI" sz="1200" b="0" i="0" u="none" strike="noStrike" cap="none" dirty="0">
                <a:solidFill>
                  <a:schemeClr val="dk1"/>
                </a:solidFill>
                <a:latin typeface="Calibri"/>
                <a:ea typeface="Calibri"/>
                <a:cs typeface="Calibri"/>
                <a:sym typeface="Calibri"/>
              </a:rPr>
              <a:t>Om</a:t>
            </a:r>
            <a:r>
              <a:rPr lang="fi-FI" sz="1200" b="0" i="0" u="none" strike="noStrike" cap="none" baseline="0" dirty="0">
                <a:solidFill>
                  <a:schemeClr val="dk1"/>
                </a:solidFill>
                <a:latin typeface="Calibri"/>
                <a:ea typeface="Calibri"/>
                <a:cs typeface="Calibri"/>
                <a:sym typeface="Calibri"/>
              </a:rPr>
              <a:t> ni själva vill göra motreklam, finns det färdiga instruktioner i ”</a:t>
            </a:r>
            <a:r>
              <a:rPr lang="fi-FI" sz="1200" b="0" i="0" u="none" strike="noStrike" cap="none" dirty="0">
                <a:solidFill>
                  <a:schemeClr val="dk1"/>
                </a:solidFill>
                <a:latin typeface="Calibri"/>
                <a:ea typeface="Calibri"/>
                <a:cs typeface="Calibri"/>
                <a:sym typeface="Calibri"/>
              </a:rPr>
              <a:t>Medialukutaitoa vastamainoksista” –guiden.</a:t>
            </a:r>
          </a:p>
          <a:p>
            <a:pPr marL="0" marR="0" lvl="0" indent="0" algn="l" rtl="0">
              <a:spcBef>
                <a:spcPts val="0"/>
              </a:spcBef>
              <a:spcAft>
                <a:spcPts val="0"/>
              </a:spcAft>
              <a:buNone/>
            </a:pPr>
            <a:endParaRPr lang="fi-FI"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fi-FI" sz="1200" b="0" i="0" u="none" strike="noStrike" cap="none" dirty="0">
                <a:solidFill>
                  <a:schemeClr val="dk1"/>
                </a:solidFill>
                <a:latin typeface="Calibri"/>
                <a:ea typeface="Calibri"/>
                <a:cs typeface="Calibri"/>
                <a:sym typeface="Calibri"/>
              </a:rPr>
              <a:t>Uppgiftstips: En noggrannare granskning av ett brand eller design byggt på finländskhet.</a:t>
            </a:r>
            <a:r>
              <a:rPr lang="fi-FI" sz="1200" b="0" i="0" u="none" strike="noStrike" cap="none" baseline="0" dirty="0">
                <a:solidFill>
                  <a:schemeClr val="dk1"/>
                </a:solidFill>
                <a:latin typeface="Calibri"/>
                <a:ea typeface="Calibri"/>
                <a:cs typeface="Calibri"/>
                <a:sym typeface="Calibri"/>
              </a:rPr>
              <a:t> Om design och försäljning är finländska, hur stor del av produktens råvaror och arbetsskeden är faktiskt finländska? Kan man utvinna råvaror till produkten i Finland och kan man utföra utkontrakterade arbetsskeden i Finland? Är produkten certifierad och om den är det, vad innebär kriterierna på riktigt?  Finns det på hemsidan uppgifter om olika arbetsskeden, såsom odling och fabriker i olika länder, är produktionskedjan gernomskinlig och hurudan kartläggning av människorättsrisker gör företaget? Vi letar information på Internet, undersöker reklam på hemsidan samt kommunikation gällande ansvarsfullhet och jämför med hemsidor för andra brand, ställer frågor direkt till företaget,</a:t>
            </a:r>
            <a:r>
              <a:rPr lang="fi-FI" sz="1200" b="0" i="0" u="none" strike="noStrike" cap="none" dirty="0">
                <a:solidFill>
                  <a:schemeClr val="dk1"/>
                </a:solidFill>
                <a:latin typeface="Calibri"/>
                <a:ea typeface="Calibri"/>
                <a:cs typeface="Calibri"/>
                <a:sym typeface="Calibri"/>
              </a:rPr>
              <a:t> t.</a:t>
            </a:r>
            <a:r>
              <a:rPr lang="fi-FI" sz="1200" b="0" i="0" u="none" strike="noStrike" cap="none" baseline="0" dirty="0">
                <a:solidFill>
                  <a:schemeClr val="dk1"/>
                </a:solidFill>
                <a:latin typeface="Calibri"/>
                <a:ea typeface="Calibri"/>
                <a:cs typeface="Calibri"/>
                <a:sym typeface="Calibri"/>
              </a:rPr>
              <a:t> ex </a:t>
            </a:r>
            <a:r>
              <a:rPr lang="fi-FI" sz="1200" b="0" i="0" u="none" strike="noStrike" cap="none" dirty="0">
                <a:solidFill>
                  <a:schemeClr val="dk1"/>
                </a:solidFill>
                <a:latin typeface="Calibri"/>
                <a:ea typeface="Calibri"/>
                <a:cs typeface="Calibri"/>
                <a:sym typeface="Calibri"/>
              </a:rPr>
              <a:t> Marimekko, Iittala, Finlayson.</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i-FI" sz="1200">
                <a:solidFill>
                  <a:schemeClr val="dk1"/>
                </a:solidFill>
                <a:latin typeface="Calibri"/>
                <a:ea typeface="Calibri"/>
                <a:cs typeface="Calibri"/>
                <a:sym typeface="Calibri"/>
              </a:rPr>
              <a:pPr marL="0" marR="0" lvl="0" indent="0" algn="r" rtl="0">
                <a:spcBef>
                  <a:spcPts val="0"/>
                </a:spcBef>
                <a:spcAft>
                  <a:spcPts val="0"/>
                </a:spcAft>
                <a:buNone/>
              </a:pPr>
              <a:t>18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1471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PlaceHolder 1"/>
          <p:cNvSpPr>
            <a:spLocks noGrp="1"/>
          </p:cNvSpPr>
          <p:nvPr>
            <p:ph type="body"/>
          </p:nvPr>
        </p:nvSpPr>
        <p:spPr>
          <a:xfrm>
            <a:off x="685800" y="4343400"/>
            <a:ext cx="5484960" cy="411336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000" b="0" i="0" u="none" strike="noStrike" cap="none" dirty="0">
                <a:solidFill>
                  <a:schemeClr val="dk1"/>
                </a:solidFill>
                <a:latin typeface="Calibri"/>
                <a:ea typeface="Calibri"/>
                <a:cs typeface="Calibri"/>
                <a:sym typeface="Calibri"/>
              </a:rPr>
              <a:t>Det lönar sig att fundera på kläders och även andra produkters hela livscykel: Vad har jag redan? Vad</a:t>
            </a:r>
            <a:r>
              <a:rPr lang="fi-FI" sz="2000" b="0" i="0" u="none" strike="noStrike" cap="none" baseline="0" dirty="0">
                <a:solidFill>
                  <a:schemeClr val="dk1"/>
                </a:solidFill>
                <a:latin typeface="Calibri"/>
                <a:ea typeface="Calibri"/>
                <a:cs typeface="Calibri"/>
                <a:sym typeface="Calibri"/>
              </a:rPr>
              <a:t> gör jag när den går sönder? Behöver verkligen mer eller handlar det mer om lust, önskemål och föreställningar? Blir jag lycklig av att köpa och äga</a:t>
            </a:r>
            <a:r>
              <a:rPr lang="fi-FI" sz="2000" b="0" i="0" u="none" strike="noStrike" cap="none" dirty="0">
                <a:solidFill>
                  <a:schemeClr val="dk1"/>
                </a:solidFill>
                <a:latin typeface="Calibri"/>
                <a:ea typeface="Calibri"/>
                <a:cs typeface="Calibri"/>
                <a:sym typeface="Calibri"/>
              </a:rPr>
              <a:t> – varför, varför inte? Vad lönar det sig att satsa på</a:t>
            </a:r>
            <a:r>
              <a:rPr lang="fi-FI" sz="2000" b="0" i="0" u="none" strike="noStrike" cap="none" baseline="0" dirty="0">
                <a:solidFill>
                  <a:schemeClr val="dk1"/>
                </a:solidFill>
                <a:latin typeface="Calibri"/>
                <a:ea typeface="Calibri"/>
                <a:cs typeface="Calibri"/>
                <a:sym typeface="Calibri"/>
              </a:rPr>
              <a:t> (t. ex certifiering, hållbarhet och god kvalitet)?</a:t>
            </a:r>
            <a:endParaRPr lang="fi-FI" sz="2000" b="0" i="0" u="none" strike="noStrike" cap="none" dirty="0">
              <a:solidFill>
                <a:schemeClr val="dk1"/>
              </a:solidFill>
              <a:latin typeface="Calibri"/>
              <a:ea typeface="Calibri"/>
              <a:cs typeface="Calibri"/>
              <a:sym typeface="Calibri"/>
            </a:endParaRPr>
          </a:p>
        </p:txBody>
      </p:sp>
      <p:sp>
        <p:nvSpPr>
          <p:cNvPr id="301" name="CustomShape 2"/>
          <p:cNvSpPr/>
          <p:nvPr/>
        </p:nvSpPr>
        <p:spPr>
          <a:xfrm>
            <a:off x="3884760" y="8685360"/>
            <a:ext cx="297036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B7F612FE-5E1B-463A-83EE-163F86B474D3}" type="slidenum">
              <a:rPr lang="fi-FI" sz="1200" strike="noStrike" spc="-1">
                <a:solidFill>
                  <a:srgbClr val="000000"/>
                </a:solidFill>
                <a:uFill>
                  <a:solidFill>
                    <a:srgbClr val="FFFFFF"/>
                  </a:solidFill>
                </a:uFill>
                <a:latin typeface="+mn-lt"/>
                <a:ea typeface="+mn-ea"/>
              </a:rPr>
              <a:pPr algn="r">
                <a:lnSpc>
                  <a:spcPct val="100000"/>
                </a:lnSpc>
              </a:pPr>
              <a:t>19</a:t>
            </a:fld>
            <a:endParaRPr lang="fi-FI" sz="180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87940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12800"/>
            <a:ext cx="5343525" cy="4006850"/>
          </a:xfrm>
        </p:spPr>
      </p:sp>
      <p:sp>
        <p:nvSpPr>
          <p:cNvPr id="3" name="Notes Placeholder 2"/>
          <p:cNvSpPr>
            <a:spLocks noGrp="1"/>
          </p:cNvSpPr>
          <p:nvPr>
            <p:ph type="body" idx="1"/>
          </p:nvPr>
        </p:nvSpPr>
        <p:spPr/>
        <p:txBody>
          <a:bodyPr/>
          <a:lstStyle/>
          <a:p>
            <a:r>
              <a:rPr lang="fi-FI" dirty="0"/>
              <a:t>Klädrevolutionen-rörelsen har gjort</a:t>
            </a:r>
            <a:r>
              <a:rPr lang="fi-FI" baseline="0" dirty="0"/>
              <a:t> för undervisningen lämpade uppgifter som uppmuntrar till att undersöka kläders ursprung och material samt till att i skolan fotografera och förverkliga utväxling och omgörande av kläder. </a:t>
            </a:r>
            <a:r>
              <a:rPr lang="fi-FI" dirty="0"/>
              <a:t> https://www.fashionrevolution.org/wp-content/uploads/2018/04/Koulumateriaali_VALMIS-2018.pdf </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20</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7241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pPr marL="0" marR="0" lvl="0" indent="0" algn="r" rtl="0">
                <a:lnSpc>
                  <a:spcPct val="93000"/>
                </a:lnSpc>
                <a:spcBef>
                  <a:spcPts val="0"/>
                </a:spcBef>
                <a:spcAft>
                  <a:spcPts val="0"/>
                </a:spcAft>
                <a:buClr>
                  <a:srgbClr val="000000"/>
                </a:buClr>
                <a:buSzPts val="1400"/>
                <a:buFont typeface="Arial"/>
                <a:buNone/>
              </a:pPr>
              <a:t>2</a:t>
            </a:fld>
            <a:endParaRPr/>
          </a:p>
        </p:txBody>
      </p:sp>
      <p:sp>
        <p:nvSpPr>
          <p:cNvPr id="102" name="Google Shape;102;p3:notes"/>
          <p:cNvSpPr>
            <a:spLocks noGrp="1" noRot="1" noChangeAspect="1"/>
          </p:cNvSpPr>
          <p:nvPr>
            <p:ph type="sldImg" idx="2"/>
          </p:nvPr>
        </p:nvSpPr>
        <p:spPr>
          <a:xfrm>
            <a:off x="1106488" y="812800"/>
            <a:ext cx="5345112"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103" name="Google Shape;103;p3:notes"/>
          <p:cNvSpPr txBox="1">
            <a:spLocks noGrp="1"/>
          </p:cNvSpPr>
          <p:nvPr>
            <p:ph type="body" idx="1"/>
          </p:nvPr>
        </p:nvSpPr>
        <p:spPr>
          <a:xfrm>
            <a:off x="755650" y="5078412"/>
            <a:ext cx="6048375" cy="481171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fi-FI" sz="1200">
                <a:solidFill>
                  <a:srgbClr val="000000"/>
                </a:solidFill>
                <a:latin typeface="Calibri"/>
                <a:ea typeface="Calibri"/>
                <a:cs typeface="Calibri"/>
                <a:sym typeface="Calibri"/>
              </a:rPr>
              <a:pPr marL="0" marR="0" lvl="0" indent="0" algn="r" rtl="0">
                <a:spcBef>
                  <a:spcPts val="0"/>
                </a:spcBef>
                <a:spcAft>
                  <a:spcPts val="0"/>
                </a:spcAft>
                <a:buClr>
                  <a:srgbClr val="000000"/>
                </a:buClr>
                <a:buSzPts val="1200"/>
                <a:buFont typeface="Times New Roman"/>
                <a:buNone/>
              </a:pPr>
              <a:t>21</a:t>
            </a:fld>
            <a:endParaRPr sz="1200">
              <a:solidFill>
                <a:srgbClr val="000000"/>
              </a:solidFill>
              <a:latin typeface="Calibri"/>
              <a:ea typeface="Calibri"/>
              <a:cs typeface="Calibri"/>
              <a:sym typeface="Calibri"/>
            </a:endParaRPr>
          </a:p>
        </p:txBody>
      </p:sp>
      <p:sp>
        <p:nvSpPr>
          <p:cNvPr id="196" name="Shape 1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197" name="Shape 19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fi-FI" sz="1200" b="0" i="0" u="none" strike="noStrike" cap="none" dirty="0">
                <a:solidFill>
                  <a:schemeClr val="dk1"/>
                </a:solidFill>
                <a:latin typeface="Calibri"/>
                <a:ea typeface="Calibri"/>
                <a:cs typeface="Calibri"/>
                <a:sym typeface="Calibri"/>
              </a:rPr>
              <a:t>Eetti</a:t>
            </a:r>
            <a:r>
              <a:rPr lang="fi-FI" sz="1200" b="0" i="0" u="none" strike="noStrike" cap="none" baseline="0" dirty="0">
                <a:solidFill>
                  <a:schemeClr val="dk1"/>
                </a:solidFill>
                <a:latin typeface="Calibri"/>
                <a:ea typeface="Calibri"/>
                <a:cs typeface="Calibri"/>
                <a:sym typeface="Calibri"/>
              </a:rPr>
              <a:t> spelkorten kan laddas ner på Eettis hemsidor och finns också laminerade att låna på kansliet,</a:t>
            </a:r>
            <a:r>
              <a:rPr lang="fi-FI" sz="1200" b="0" i="0" u="none" strike="noStrike" cap="none" dirty="0">
                <a:solidFill>
                  <a:schemeClr val="dk1"/>
                </a:solidFill>
                <a:latin typeface="Calibri"/>
                <a:ea typeface="Calibri"/>
                <a:cs typeface="Calibri"/>
                <a:sym typeface="Calibri"/>
              </a:rPr>
              <a:t> www.eetti.fi/oppimateriaalit/vaatteet</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1544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47794a4391_0_69:notes"/>
          <p:cNvSpPr txBox="1"/>
          <p:nvPr/>
        </p:nvSpPr>
        <p:spPr>
          <a:xfrm>
            <a:off x="4278312" y="10156825"/>
            <a:ext cx="3279900"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pPr marL="0" marR="0" lvl="0" indent="0" algn="r" rtl="0">
                <a:lnSpc>
                  <a:spcPct val="93000"/>
                </a:lnSpc>
                <a:spcBef>
                  <a:spcPts val="0"/>
                </a:spcBef>
                <a:spcAft>
                  <a:spcPts val="0"/>
                </a:spcAft>
                <a:buClr>
                  <a:srgbClr val="000000"/>
                </a:buClr>
                <a:buSzPts val="1400"/>
                <a:buFont typeface="Arial"/>
                <a:buNone/>
              </a:pPr>
              <a:t>22</a:t>
            </a:fld>
            <a:endParaRPr/>
          </a:p>
        </p:txBody>
      </p:sp>
      <p:sp>
        <p:nvSpPr>
          <p:cNvPr id="171" name="Google Shape;171;g47794a4391_0_69:notes"/>
          <p:cNvSpPr>
            <a:spLocks noGrp="1" noRot="1" noChangeAspect="1"/>
          </p:cNvSpPr>
          <p:nvPr>
            <p:ph type="sldImg" idx="2"/>
          </p:nvPr>
        </p:nvSpPr>
        <p:spPr>
          <a:xfrm>
            <a:off x="1106488" y="812800"/>
            <a:ext cx="5345112"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172" name="Google Shape;172;g47794a4391_0_69:notes"/>
          <p:cNvSpPr txBox="1">
            <a:spLocks noGrp="1"/>
          </p:cNvSpPr>
          <p:nvPr>
            <p:ph type="body" idx="1"/>
          </p:nvPr>
        </p:nvSpPr>
        <p:spPr>
          <a:xfrm>
            <a:off x="755650" y="5078412"/>
            <a:ext cx="6048300" cy="4811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6119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812800"/>
            <a:ext cx="5343525" cy="40068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3</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1516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7794a4391_0_4:notes"/>
          <p:cNvSpPr txBox="1"/>
          <p:nvPr/>
        </p:nvSpPr>
        <p:spPr>
          <a:xfrm>
            <a:off x="4278312" y="10156825"/>
            <a:ext cx="3279900"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pPr marL="0" marR="0" lvl="0" indent="0" algn="r" rtl="0">
                <a:lnSpc>
                  <a:spcPct val="93000"/>
                </a:lnSpc>
                <a:spcBef>
                  <a:spcPts val="0"/>
                </a:spcBef>
                <a:spcAft>
                  <a:spcPts val="0"/>
                </a:spcAft>
                <a:buClr>
                  <a:srgbClr val="000000"/>
                </a:buClr>
                <a:buSzPts val="1400"/>
                <a:buFont typeface="Arial"/>
                <a:buNone/>
              </a:pPr>
              <a:t>4</a:t>
            </a:fld>
            <a:endParaRPr/>
          </a:p>
        </p:txBody>
      </p:sp>
      <p:sp>
        <p:nvSpPr>
          <p:cNvPr id="113" name="Google Shape;113;g47794a4391_0_4:notes"/>
          <p:cNvSpPr>
            <a:spLocks noGrp="1" noRot="1" noChangeAspect="1"/>
          </p:cNvSpPr>
          <p:nvPr>
            <p:ph type="sldImg" idx="2"/>
          </p:nvPr>
        </p:nvSpPr>
        <p:spPr>
          <a:xfrm>
            <a:off x="1106488" y="812800"/>
            <a:ext cx="5345112"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114" name="Google Shape;114;g47794a4391_0_4:notes"/>
          <p:cNvSpPr txBox="1">
            <a:spLocks noGrp="1"/>
          </p:cNvSpPr>
          <p:nvPr>
            <p:ph type="body" idx="1"/>
          </p:nvPr>
        </p:nvSpPr>
        <p:spPr>
          <a:xfrm>
            <a:off x="755650" y="5078412"/>
            <a:ext cx="6048300" cy="4811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fi-FI" sz="1800" b="0" i="0" u="none" strike="noStrike" cap="none" dirty="0">
                <a:solidFill>
                  <a:schemeClr val="dk1"/>
                </a:solidFill>
                <a:latin typeface="Calibri"/>
                <a:ea typeface="Calibri"/>
                <a:cs typeface="Calibri"/>
                <a:sym typeface="Calibri"/>
              </a:rPr>
              <a:t>Karta: Kati-Marika Välimäki, 2018.</a:t>
            </a:r>
          </a:p>
          <a:p>
            <a:pPr marL="0" marR="0" lvl="0" indent="0" algn="l" rtl="0">
              <a:spcBef>
                <a:spcPts val="0"/>
              </a:spcBef>
              <a:spcAft>
                <a:spcPts val="0"/>
              </a:spcAft>
              <a:buNone/>
            </a:pPr>
            <a:endParaRPr lang="fi-FI" sz="1800" b="0" i="0" u="none" strike="noStrike" cap="none"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sz="1800" b="0" i="0" u="none" strike="noStrike" cap="none" dirty="0">
                <a:solidFill>
                  <a:schemeClr val="dk1"/>
                </a:solidFill>
                <a:latin typeface="Calibri"/>
                <a:cs typeface="Calibri"/>
                <a:sym typeface="Calibri"/>
              </a:rPr>
              <a:t>Videoklipp: Man</a:t>
            </a:r>
            <a:r>
              <a:rPr lang="fi-FI" sz="1800" b="0" i="0" u="none" strike="noStrike" cap="none" baseline="0" dirty="0">
                <a:solidFill>
                  <a:schemeClr val="dk1"/>
                </a:solidFill>
                <a:latin typeface="Calibri"/>
                <a:cs typeface="Calibri"/>
                <a:sym typeface="Calibri"/>
              </a:rPr>
              <a:t> kan också börja med en </a:t>
            </a:r>
            <a:r>
              <a:rPr lang="fi-FI" sz="1800" b="0" i="0" u="none" strike="noStrike" cap="none" dirty="0">
                <a:solidFill>
                  <a:schemeClr val="dk1"/>
                </a:solidFill>
                <a:latin typeface="Calibri"/>
                <a:cs typeface="Calibri"/>
                <a:sym typeface="Calibri"/>
              </a:rPr>
              <a:t>1,5 minuter</a:t>
            </a:r>
            <a:r>
              <a:rPr lang="fi-FI" sz="1800" b="0" i="0" u="none" strike="noStrike" cap="none" baseline="0" dirty="0">
                <a:solidFill>
                  <a:schemeClr val="dk1"/>
                </a:solidFill>
                <a:latin typeface="Calibri"/>
                <a:cs typeface="Calibri"/>
                <a:sym typeface="Calibri"/>
              </a:rPr>
              <a:t> lång</a:t>
            </a:r>
            <a:r>
              <a:rPr lang="fi-FI" sz="1800" b="0" i="0" u="none" strike="noStrike" cap="none" dirty="0">
                <a:solidFill>
                  <a:schemeClr val="dk1"/>
                </a:solidFill>
                <a:latin typeface="Calibri"/>
                <a:cs typeface="Calibri"/>
                <a:sym typeface="Calibri"/>
              </a:rPr>
              <a:t> video om</a:t>
            </a:r>
            <a:r>
              <a:rPr lang="fi-FI" sz="1800" b="0" i="0" u="none" strike="noStrike" cap="none" baseline="0" dirty="0">
                <a:solidFill>
                  <a:schemeClr val="dk1"/>
                </a:solidFill>
                <a:latin typeface="Calibri"/>
                <a:cs typeface="Calibri"/>
                <a:sym typeface="Calibri"/>
              </a:rPr>
              <a:t> produktionskedjornas genomskinlighet samt avståndet mellan konsument och producent</a:t>
            </a:r>
            <a:r>
              <a:rPr lang="fi-FI" sz="1800" b="0" i="0" u="none" strike="noStrike" cap="none" dirty="0">
                <a:solidFill>
                  <a:schemeClr val="dk1"/>
                </a:solidFill>
                <a:latin typeface="Calibri"/>
                <a:cs typeface="Calibri"/>
                <a:sym typeface="Calibri"/>
              </a:rPr>
              <a:t>: https://vimeo.com/143602053. I videon är</a:t>
            </a:r>
            <a:r>
              <a:rPr lang="fi-FI" sz="1800" b="0" i="0" u="none" strike="noStrike" cap="none" baseline="0" dirty="0">
                <a:solidFill>
                  <a:schemeClr val="dk1"/>
                </a:solidFill>
                <a:latin typeface="Calibri"/>
                <a:cs typeface="Calibri"/>
                <a:sym typeface="Calibri"/>
              </a:rPr>
              <a:t> en kvinna på skouppköp och genom att följa skosnöret hamnar hon på andra sidan jordklotet hos den unga asiatiska kvinna som tillverkat skon. Konsumenten borde inte vara tvungen att gå genom städer, berg och regnskog för att få veta var och hur produkterna hen köper är tillverkade</a:t>
            </a:r>
            <a:r>
              <a:rPr lang="fi-FI" sz="1800" b="0" i="0" u="none" strike="noStrike" cap="none" dirty="0">
                <a:solidFill>
                  <a:schemeClr val="dk1"/>
                </a:solidFill>
                <a:latin typeface="Calibri"/>
                <a:cs typeface="Calibri"/>
                <a:sym typeface="Calibri"/>
              </a:rPr>
              <a:t>, det är företagens och staternas uppgift. </a:t>
            </a:r>
            <a:endParaRPr lang="fi-FI" dirty="0"/>
          </a:p>
          <a:p>
            <a:pPr marL="0" marR="0" lvl="0" indent="0" algn="l" rtl="0">
              <a:spcBef>
                <a:spcPts val="0"/>
              </a:spcBef>
              <a:spcAft>
                <a:spcPts val="0"/>
              </a:spcAft>
              <a:buNone/>
            </a:pPr>
            <a:endParaRPr lang="fi-FI"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200"/>
              <a:buFont typeface="Arial"/>
              <a:buNone/>
            </a:pPr>
            <a:r>
              <a:rPr lang="fi-FI" sz="1800" b="0" i="0" u="none" strike="noStrike" cap="none" dirty="0">
                <a:solidFill>
                  <a:schemeClr val="dk1"/>
                </a:solidFill>
                <a:latin typeface="Arial"/>
                <a:ea typeface="Arial"/>
                <a:cs typeface="Arial"/>
                <a:sym typeface="Arial"/>
              </a:rPr>
              <a:t>Uppvärmningsuppgift: Du kan be deltagarna kika</a:t>
            </a:r>
            <a:r>
              <a:rPr lang="fi-FI" sz="1800" b="0" i="0" u="none" strike="noStrike" cap="none" baseline="0" dirty="0">
                <a:solidFill>
                  <a:schemeClr val="dk1"/>
                </a:solidFill>
                <a:latin typeface="Arial"/>
                <a:ea typeface="Arial"/>
                <a:cs typeface="Arial"/>
                <a:sym typeface="Arial"/>
              </a:rPr>
              <a:t> på de egna eller kompisens kläder, och titta på vilka tillverkningsuppgifter man hittar.</a:t>
            </a:r>
            <a:r>
              <a:rPr lang="fi-FI" sz="1800" b="0" i="0" u="none" strike="noStrike" cap="none" dirty="0">
                <a:solidFill>
                  <a:schemeClr val="dk1"/>
                </a:solidFill>
                <a:latin typeface="Arial"/>
                <a:ea typeface="Arial"/>
                <a:cs typeface="Arial"/>
                <a:sym typeface="Arial"/>
              </a:rPr>
              <a:t> Man kan fritt ropa ut olika länder i klassen, skriva</a:t>
            </a:r>
            <a:r>
              <a:rPr lang="fi-FI" sz="1800" b="0" i="0" u="none" strike="noStrike" cap="none" baseline="0" dirty="0">
                <a:solidFill>
                  <a:schemeClr val="dk1"/>
                </a:solidFill>
                <a:latin typeface="Arial"/>
                <a:ea typeface="Arial"/>
                <a:cs typeface="Arial"/>
                <a:sym typeface="Arial"/>
              </a:rPr>
              <a:t> på tavlan eller märka ut på kartan. </a:t>
            </a:r>
            <a:endParaRPr lang="fi-FI" sz="1800" b="0" i="0" u="none" strike="noStrike" cap="none" dirty="0">
              <a:solidFill>
                <a:schemeClr val="dk1"/>
              </a:solidFill>
              <a:latin typeface="Arial"/>
              <a:ea typeface="Arial"/>
              <a:cs typeface="Arial"/>
              <a:sym typeface="Arial"/>
            </a:endParaRPr>
          </a:p>
          <a:p>
            <a:pPr marL="0" marR="0" lvl="0" indent="0" algn="l" rtl="0">
              <a:lnSpc>
                <a:spcPct val="100000"/>
              </a:lnSpc>
              <a:spcBef>
                <a:spcPts val="360"/>
              </a:spcBef>
              <a:spcAft>
                <a:spcPts val="0"/>
              </a:spcAft>
              <a:buClr>
                <a:schemeClr val="dk1"/>
              </a:buClr>
              <a:buSzPts val="1200"/>
              <a:buFont typeface="Arial"/>
              <a:buNone/>
            </a:pPr>
            <a:endParaRPr lang="fi-FI" sz="1800" b="0" i="0" u="none" strike="noStrike" cap="none" dirty="0">
              <a:solidFill>
                <a:schemeClr val="dk1"/>
              </a:solidFill>
              <a:latin typeface="Arial"/>
              <a:ea typeface="Arial"/>
              <a:cs typeface="Arial"/>
              <a:sym typeface="Arial"/>
            </a:endParaRPr>
          </a:p>
          <a:p>
            <a:pPr marL="0" marR="0" lvl="0" indent="0" algn="l" rtl="0">
              <a:lnSpc>
                <a:spcPct val="100000"/>
              </a:lnSpc>
              <a:spcBef>
                <a:spcPts val="360"/>
              </a:spcBef>
              <a:spcAft>
                <a:spcPts val="0"/>
              </a:spcAft>
              <a:buClr>
                <a:schemeClr val="dk1"/>
              </a:buClr>
              <a:buSzPts val="1200"/>
              <a:buFont typeface="Arial"/>
              <a:buNone/>
            </a:pPr>
            <a:r>
              <a:rPr lang="fi-FI" sz="1800" b="0" i="0" u="none" strike="noStrike" cap="none" dirty="0">
                <a:solidFill>
                  <a:schemeClr val="dk1"/>
                </a:solidFill>
                <a:latin typeface="Arial"/>
                <a:ea typeface="Arial"/>
                <a:cs typeface="Arial"/>
                <a:sym typeface="Arial"/>
              </a:rPr>
              <a:t>Köptips: Den</a:t>
            </a:r>
            <a:r>
              <a:rPr lang="fi-FI" sz="1800" b="0" i="0" u="none" strike="noStrike" cap="none" baseline="0" dirty="0">
                <a:solidFill>
                  <a:schemeClr val="dk1"/>
                </a:solidFill>
                <a:latin typeface="Arial"/>
                <a:ea typeface="Arial"/>
                <a:cs typeface="Arial"/>
                <a:sym typeface="Arial"/>
              </a:rPr>
              <a:t> viktigaste råvaran för kläder är bomull, som man kan hitta i någon blomsterhandel</a:t>
            </a:r>
            <a:r>
              <a:rPr lang="fi-FI" sz="1800" b="0" i="0" u="none" strike="noStrike" cap="none" dirty="0">
                <a:solidFill>
                  <a:schemeClr val="dk1"/>
                </a:solidFill>
                <a:latin typeface="Arial"/>
                <a:ea typeface="Arial"/>
                <a:cs typeface="Arial"/>
                <a:sym typeface="Arial"/>
              </a:rPr>
              <a:t> – att vidröra blomman framkallar</a:t>
            </a:r>
            <a:r>
              <a:rPr lang="fi-FI" sz="1800" b="0" i="0" u="none" strike="noStrike" cap="none" baseline="0" dirty="0">
                <a:solidFill>
                  <a:schemeClr val="dk1"/>
                </a:solidFill>
                <a:latin typeface="Arial"/>
                <a:ea typeface="Arial"/>
                <a:cs typeface="Arial"/>
                <a:sym typeface="Arial"/>
              </a:rPr>
              <a:t> konkreti och mjukhet</a:t>
            </a:r>
            <a:r>
              <a:rPr lang="fi-FI" sz="1800" b="0" i="0" u="none" strike="noStrike" cap="none" dirty="0">
                <a:solidFill>
                  <a:schemeClr val="dk1"/>
                </a:solidFill>
                <a:latin typeface="Arial"/>
                <a:ea typeface="Arial"/>
                <a:cs typeface="Arial"/>
                <a:sym typeface="Arial"/>
              </a:rPr>
              <a:t>!</a:t>
            </a:r>
          </a:p>
          <a:p>
            <a:pPr marL="0" marR="0" lvl="0" indent="0" algn="l" rtl="0">
              <a:lnSpc>
                <a:spcPct val="100000"/>
              </a:lnSpc>
              <a:spcBef>
                <a:spcPts val="360"/>
              </a:spcBef>
              <a:spcAft>
                <a:spcPts val="0"/>
              </a:spcAft>
              <a:buClr>
                <a:schemeClr val="dk1"/>
              </a:buClr>
              <a:buSzPts val="1200"/>
              <a:buFont typeface="Calibri"/>
              <a:buNone/>
            </a:pPr>
            <a:endParaRPr lang="fi-FI" sz="1800" b="0" i="0" u="none" strike="noStrike" cap="none" dirty="0">
              <a:solidFill>
                <a:schemeClr val="dk1"/>
              </a:solidFill>
              <a:latin typeface="Arial"/>
              <a:ea typeface="Arial"/>
              <a:cs typeface="Arial"/>
              <a:sym typeface="Arial"/>
            </a:endParaRPr>
          </a:p>
          <a:p>
            <a:pPr marL="0" marR="0" lvl="0" indent="0" algn="l" rtl="0">
              <a:spcBef>
                <a:spcPts val="360"/>
              </a:spcBef>
              <a:spcAft>
                <a:spcPts val="0"/>
              </a:spcAft>
              <a:buNone/>
            </a:pPr>
            <a:r>
              <a:rPr lang="fi-FI" sz="1800" b="0" i="0" u="none" strike="noStrike" cap="none" dirty="0">
                <a:solidFill>
                  <a:schemeClr val="dk1"/>
                </a:solidFill>
                <a:latin typeface="Calibri"/>
                <a:ea typeface="Calibri"/>
                <a:cs typeface="Calibri"/>
                <a:sym typeface="Calibri"/>
              </a:rPr>
              <a:t>Informationssökningsuppgift</a:t>
            </a:r>
            <a:r>
              <a:rPr lang="fi-FI" sz="1800" b="0" i="0" u="none" strike="noStrike" cap="none" baseline="0" dirty="0">
                <a:solidFill>
                  <a:schemeClr val="dk1"/>
                </a:solidFill>
                <a:latin typeface="Calibri"/>
                <a:ea typeface="Calibri"/>
                <a:cs typeface="Calibri"/>
                <a:sym typeface="Calibri"/>
              </a:rPr>
              <a:t> eller läsning</a:t>
            </a:r>
            <a:r>
              <a:rPr lang="fi-FI" sz="1800" b="0" i="0" u="none" strike="noStrike" cap="none" dirty="0">
                <a:solidFill>
                  <a:schemeClr val="dk1"/>
                </a:solidFill>
                <a:latin typeface="Calibri"/>
                <a:ea typeface="Calibri"/>
                <a:cs typeface="Calibri"/>
                <a:sym typeface="Calibri"/>
              </a:rPr>
              <a:t>: jämförelse av ursprung,</a:t>
            </a:r>
            <a:r>
              <a:rPr lang="fi-FI" sz="1800" b="0" i="0" u="none" strike="noStrike" cap="none" baseline="0" dirty="0">
                <a:solidFill>
                  <a:schemeClr val="dk1"/>
                </a:solidFill>
                <a:latin typeface="Calibri"/>
                <a:ea typeface="Calibri"/>
                <a:cs typeface="Calibri"/>
                <a:sym typeface="Calibri"/>
              </a:rPr>
              <a:t> kvalitet och återvinning gällande olika råvaror. Gällande kläder och textiler kan man t. ex granska snören, garn, läder, ull, elastan eller tencel. Är materialet återvunnet eller kan man återvinna det?</a:t>
            </a:r>
            <a:r>
              <a:rPr lang="fi-FI" sz="1800" b="0" i="0" u="none" strike="noStrike" cap="none" dirty="0">
                <a:solidFill>
                  <a:schemeClr val="dk1"/>
                </a:solidFill>
                <a:latin typeface="Calibri"/>
                <a:ea typeface="Calibri"/>
                <a:cs typeface="Calibri"/>
                <a:sym typeface="Calibri"/>
              </a:rPr>
              <a:t> Vilka alternativa material finns det redan, och vilka håller man på att utveckla? </a:t>
            </a:r>
            <a:endParaRPr lang="fi-FI" sz="1800" b="0" i="0" u="none" strike="noStrike" cap="none" dirty="0">
              <a:solidFill>
                <a:schemeClr val="dk1"/>
              </a:solidFill>
              <a:latin typeface="Arial"/>
              <a:ea typeface="Arial"/>
              <a:cs typeface="Arial"/>
              <a:sym typeface="Arial"/>
            </a:endParaRPr>
          </a:p>
          <a:p>
            <a:pPr marL="0" marR="0" lvl="0" indent="0" algn="l" rtl="0">
              <a:lnSpc>
                <a:spcPct val="100000"/>
              </a:lnSpc>
              <a:spcBef>
                <a:spcPts val="360"/>
              </a:spcBef>
              <a:spcAft>
                <a:spcPts val="0"/>
              </a:spcAft>
              <a:buClr>
                <a:schemeClr val="dk1"/>
              </a:buClr>
              <a:buSzPts val="1200"/>
              <a:buFont typeface="Calibri"/>
              <a:buNone/>
            </a:pPr>
            <a:endParaRPr lang="fi-FI" sz="1800" b="0" i="0" u="none" strike="noStrike" cap="none" dirty="0">
              <a:solidFill>
                <a:schemeClr val="dk1"/>
              </a:solidFill>
              <a:latin typeface="Arial"/>
              <a:ea typeface="Arial"/>
              <a:cs typeface="Arial"/>
              <a:sym typeface="Arial"/>
            </a:endParaRPr>
          </a:p>
          <a:p>
            <a:pPr marL="0" marR="0" lvl="0" indent="0" algn="l" rtl="0">
              <a:lnSpc>
                <a:spcPct val="100000"/>
              </a:lnSpc>
              <a:spcBef>
                <a:spcPts val="360"/>
              </a:spcBef>
              <a:spcAft>
                <a:spcPts val="0"/>
              </a:spcAft>
              <a:buClr>
                <a:schemeClr val="dk1"/>
              </a:buClr>
              <a:buSzPts val="1200"/>
              <a:buFont typeface="Calibri"/>
              <a:buNone/>
            </a:pPr>
            <a:r>
              <a:rPr lang="fi-FI" sz="1800" b="0" i="0" u="none" strike="noStrike" cap="none" dirty="0">
                <a:solidFill>
                  <a:schemeClr val="dk1"/>
                </a:solidFill>
                <a:latin typeface="Calibri"/>
                <a:ea typeface="Calibri"/>
                <a:cs typeface="Calibri"/>
                <a:sym typeface="Calibri"/>
              </a:rPr>
              <a:t>Textilindustrin är en betydande exportprodukt – och således även en möjlighet till utkomst och utveckling</a:t>
            </a:r>
            <a:r>
              <a:rPr lang="fi-FI" sz="1800" b="0" i="0" u="none" strike="noStrike" cap="none" baseline="0" dirty="0">
                <a:solidFill>
                  <a:schemeClr val="dk1"/>
                </a:solidFill>
                <a:latin typeface="Calibri"/>
                <a:ea typeface="Calibri"/>
                <a:cs typeface="Calibri"/>
                <a:sym typeface="Calibri"/>
              </a:rPr>
              <a:t> </a:t>
            </a:r>
            <a:r>
              <a:rPr lang="fi-FI" sz="1800" b="0" i="0" u="none" strike="noStrike" cap="none" dirty="0">
                <a:solidFill>
                  <a:schemeClr val="dk1"/>
                </a:solidFill>
                <a:latin typeface="Calibri"/>
                <a:ea typeface="Calibri"/>
                <a:cs typeface="Calibri"/>
                <a:sym typeface="Calibri"/>
              </a:rPr>
              <a:t>– i många länder. T.ex är 2/3 av den över 4 miljoner stora befolkningen i Bangladesh</a:t>
            </a:r>
            <a:r>
              <a:rPr lang="fi-FI" sz="1800" b="0" i="0" u="none" strike="noStrike" cap="none" baseline="0" dirty="0">
                <a:solidFill>
                  <a:schemeClr val="dk1"/>
                </a:solidFill>
                <a:latin typeface="Calibri"/>
                <a:ea typeface="Calibri"/>
                <a:cs typeface="Calibri"/>
                <a:sym typeface="Calibri"/>
              </a:rPr>
              <a:t> </a:t>
            </a:r>
            <a:r>
              <a:rPr lang="fi-FI" sz="1800" b="0" i="0" u="none" strike="noStrike" cap="none" dirty="0">
                <a:solidFill>
                  <a:schemeClr val="dk1"/>
                </a:solidFill>
                <a:latin typeface="Calibri"/>
                <a:ea typeface="Calibri"/>
                <a:cs typeface="Calibri"/>
                <a:sym typeface="Calibri"/>
              </a:rPr>
              <a:t>odlare, men</a:t>
            </a:r>
            <a:r>
              <a:rPr lang="fi-FI" sz="1800" b="0" i="0" u="none" strike="noStrike" cap="none" baseline="0" dirty="0">
                <a:solidFill>
                  <a:schemeClr val="dk1"/>
                </a:solidFill>
                <a:latin typeface="Calibri"/>
                <a:ea typeface="Calibri"/>
                <a:cs typeface="Calibri"/>
                <a:sym typeface="Calibri"/>
              </a:rPr>
              <a:t> textilindustrin är en betydande utkomstkälla för speciellt kvinnor och ungefär av landets exportintäkter kommer från textilindustrin. </a:t>
            </a:r>
            <a:endParaRPr lang="fi-FI" dirty="0"/>
          </a:p>
          <a:p>
            <a:pPr marL="0" marR="0" lvl="0" indent="0" algn="l" rtl="0">
              <a:lnSpc>
                <a:spcPct val="100000"/>
              </a:lnSpc>
              <a:spcBef>
                <a:spcPts val="360"/>
              </a:spcBef>
              <a:spcAft>
                <a:spcPts val="0"/>
              </a:spcAft>
              <a:buClr>
                <a:schemeClr val="dk1"/>
              </a:buClr>
              <a:buSzPts val="1200"/>
              <a:buFont typeface="Calibri"/>
              <a:buNone/>
            </a:pPr>
            <a:endParaRPr lang="fi-FI"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200"/>
              <a:buFont typeface="Calibri"/>
              <a:buNone/>
            </a:pPr>
            <a:r>
              <a:rPr lang="fi-FI" sz="1800" b="0" i="0" u="none" strike="noStrike" cap="none" dirty="0">
                <a:solidFill>
                  <a:schemeClr val="dk1"/>
                </a:solidFill>
                <a:latin typeface="Calibri"/>
                <a:ea typeface="Calibri"/>
                <a:cs typeface="Calibri"/>
                <a:sym typeface="Calibri"/>
              </a:rPr>
              <a:t>Klädesplaggets</a:t>
            </a:r>
            <a:r>
              <a:rPr lang="fi-FI" sz="1800" b="0" i="0" u="none" strike="noStrike" cap="none" baseline="0" dirty="0">
                <a:solidFill>
                  <a:schemeClr val="dk1"/>
                </a:solidFill>
                <a:latin typeface="Calibri"/>
                <a:ea typeface="Calibri"/>
                <a:cs typeface="Calibri"/>
                <a:sym typeface="Calibri"/>
              </a:rPr>
              <a:t> </a:t>
            </a:r>
            <a:r>
              <a:rPr lang="fi-FI" sz="1800" b="0" i="0" u="none" strike="noStrike" cap="none" dirty="0">
                <a:solidFill>
                  <a:schemeClr val="dk1"/>
                </a:solidFill>
                <a:latin typeface="Calibri"/>
                <a:ea typeface="Calibri"/>
                <a:cs typeface="Calibri"/>
                <a:sym typeface="Calibri"/>
              </a:rPr>
              <a:t>Made in –lapp avslöjar</a:t>
            </a:r>
            <a:r>
              <a:rPr lang="fi-FI" sz="1800" b="0" i="0" u="none" strike="noStrike" cap="none" baseline="0" dirty="0">
                <a:solidFill>
                  <a:schemeClr val="dk1"/>
                </a:solidFill>
                <a:latin typeface="Calibri"/>
                <a:ea typeface="Calibri"/>
                <a:cs typeface="Calibri"/>
                <a:sym typeface="Calibri"/>
              </a:rPr>
              <a:t> endast den s.k första trappan, dvs. tillverkningsprocessens slutskede. Förståelse för naturresurser och arbetsskeden kan utvidgas genom att fundera och undersöka exempelvis inhemska produkter</a:t>
            </a:r>
            <a:r>
              <a:rPr lang="fi-FI" sz="1800" b="0" i="0" u="none" strike="noStrike" cap="none" dirty="0">
                <a:solidFill>
                  <a:schemeClr val="dk1"/>
                </a:solidFill>
                <a:latin typeface="Calibri"/>
                <a:ea typeface="Calibri"/>
                <a:cs typeface="Calibri"/>
                <a:sym typeface="Calibri"/>
              </a:rPr>
              <a:t>: Om design och försäljning är finländsk, hur stor del av råvarorna och arbetsskedena är sist</a:t>
            </a:r>
            <a:r>
              <a:rPr lang="fi-FI" sz="1800" b="0" i="0" u="none" strike="noStrike" cap="none" baseline="0" dirty="0">
                <a:solidFill>
                  <a:schemeClr val="dk1"/>
                </a:solidFill>
                <a:latin typeface="Calibri"/>
                <a:ea typeface="Calibri"/>
                <a:cs typeface="Calibri"/>
                <a:sym typeface="Calibri"/>
              </a:rPr>
              <a:t> och slutligen finländska? Kan man utvinna produktens råvaror och utföra produktens utkontrakterade arbetsskeden i Finland?</a:t>
            </a:r>
            <a:endParaRPr lang="fi-FI" dirty="0"/>
          </a:p>
          <a:p>
            <a:pPr marL="0" marR="0" lvl="0" indent="0" algn="l" rtl="0">
              <a:lnSpc>
                <a:spcPct val="100000"/>
              </a:lnSpc>
              <a:spcBef>
                <a:spcPts val="360"/>
              </a:spcBef>
              <a:spcAft>
                <a:spcPts val="0"/>
              </a:spcAft>
              <a:buClr>
                <a:schemeClr val="dk1"/>
              </a:buClr>
              <a:buSzPts val="1200"/>
              <a:buFont typeface="Calibri"/>
              <a:buNone/>
            </a:pPr>
            <a:endParaRPr lang="fi-FI"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200"/>
              <a:buFont typeface="Calibri"/>
              <a:buNone/>
            </a:pPr>
            <a:r>
              <a:rPr lang="fi-FI" sz="1800" b="0" i="0" u="none" strike="noStrike" cap="none" dirty="0">
                <a:solidFill>
                  <a:schemeClr val="dk1"/>
                </a:solidFill>
                <a:latin typeface="Calibri"/>
                <a:ea typeface="Calibri"/>
                <a:cs typeface="Calibri"/>
                <a:sym typeface="Calibri"/>
              </a:rPr>
              <a:t>Att</a:t>
            </a:r>
            <a:r>
              <a:rPr lang="fi-FI" sz="1800" b="0" i="0" u="none" strike="noStrike" cap="none" baseline="0" dirty="0">
                <a:solidFill>
                  <a:schemeClr val="dk1"/>
                </a:solidFill>
                <a:latin typeface="Calibri"/>
                <a:ea typeface="Calibri"/>
                <a:cs typeface="Calibri"/>
                <a:sym typeface="Calibri"/>
              </a:rPr>
              <a:t> fundera på</a:t>
            </a:r>
            <a:r>
              <a:rPr lang="fi-FI" sz="1800" b="0" i="0" u="none" strike="noStrike" cap="none" dirty="0">
                <a:solidFill>
                  <a:schemeClr val="dk1"/>
                </a:solidFill>
                <a:latin typeface="Calibri"/>
                <a:ea typeface="Calibri"/>
                <a:cs typeface="Calibri"/>
                <a:sym typeface="Calibri"/>
              </a:rPr>
              <a:t>: Hur många köper kläder, textiler eller skor också på nätet? Hur inverkar elektronisk</a:t>
            </a:r>
            <a:r>
              <a:rPr lang="fi-FI" sz="1800" b="0" i="0" u="none" strike="noStrike" cap="none" baseline="0" dirty="0">
                <a:solidFill>
                  <a:schemeClr val="dk1"/>
                </a:solidFill>
                <a:latin typeface="Calibri"/>
                <a:ea typeface="Calibri"/>
                <a:cs typeface="Calibri"/>
                <a:sym typeface="Calibri"/>
              </a:rPr>
              <a:t> handel och pengar, såsom, nätbutiker, på produktens försäljning och konsumtion (vilka bra och dåliga följder kan det ha i Finland och globalt)?</a:t>
            </a:r>
            <a:endParaRPr lang="fi-FI" sz="1800" b="0" i="0" u="none" strike="noStrike" cap="none" dirty="0">
              <a:solidFill>
                <a:schemeClr val="dk1"/>
              </a:solidFill>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r" rtl="0">
                <a:lnSpc>
                  <a:spcPct val="93000"/>
                </a:lnSpc>
                <a:spcBef>
                  <a:spcPts val="0"/>
                </a:spcBef>
                <a:spcAft>
                  <a:spcPts val="0"/>
                </a:spcAft>
                <a:buClr>
                  <a:srgbClr val="000000"/>
                </a:buClr>
                <a:buSzPts val="1400"/>
                <a:buFont typeface="Arial"/>
                <a:buNone/>
              </a:pPr>
              <a:t>5</a:t>
            </a:fld>
            <a:endParaRPr/>
          </a:p>
        </p:txBody>
      </p:sp>
      <p:sp>
        <p:nvSpPr>
          <p:cNvPr id="123" name="Google Shape;123;p2:notes"/>
          <p:cNvSpPr>
            <a:spLocks noGrp="1" noRot="1" noChangeAspect="1"/>
          </p:cNvSpPr>
          <p:nvPr>
            <p:ph type="sldImg" idx="2"/>
          </p:nvPr>
        </p:nvSpPr>
        <p:spPr>
          <a:xfrm>
            <a:off x="1106488" y="812800"/>
            <a:ext cx="5345112"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124" name="Google Shape;124;p2:notes"/>
          <p:cNvSpPr txBox="1">
            <a:spLocks noGrp="1"/>
          </p:cNvSpPr>
          <p:nvPr>
            <p:ph type="body" idx="1"/>
          </p:nvPr>
        </p:nvSpPr>
        <p:spPr>
          <a:xfrm>
            <a:off x="755650" y="5078412"/>
            <a:ext cx="6048375" cy="481171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7794a4391_0_23:notes"/>
          <p:cNvSpPr txBox="1"/>
          <p:nvPr/>
        </p:nvSpPr>
        <p:spPr>
          <a:xfrm>
            <a:off x="4278312" y="10156825"/>
            <a:ext cx="3279900"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pPr marL="0" marR="0" lvl="0" indent="0" algn="r" rtl="0">
                <a:lnSpc>
                  <a:spcPct val="93000"/>
                </a:lnSpc>
                <a:spcBef>
                  <a:spcPts val="0"/>
                </a:spcBef>
                <a:spcAft>
                  <a:spcPts val="0"/>
                </a:spcAft>
                <a:buClr>
                  <a:srgbClr val="000000"/>
                </a:buClr>
                <a:buSzPts val="1400"/>
                <a:buFont typeface="Arial"/>
                <a:buNone/>
              </a:pPr>
              <a:t>6</a:t>
            </a:fld>
            <a:endParaRPr/>
          </a:p>
        </p:txBody>
      </p:sp>
      <p:sp>
        <p:nvSpPr>
          <p:cNvPr id="130" name="Google Shape;130;g47794a4391_0_23:notes"/>
          <p:cNvSpPr>
            <a:spLocks noGrp="1" noRot="1" noChangeAspect="1"/>
          </p:cNvSpPr>
          <p:nvPr>
            <p:ph type="sldImg" idx="2"/>
          </p:nvPr>
        </p:nvSpPr>
        <p:spPr>
          <a:xfrm>
            <a:off x="1106488" y="812800"/>
            <a:ext cx="5345112"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131" name="Google Shape;131;g47794a4391_0_23:notes"/>
          <p:cNvSpPr txBox="1">
            <a:spLocks noGrp="1"/>
          </p:cNvSpPr>
          <p:nvPr>
            <p:ph type="body" idx="1"/>
          </p:nvPr>
        </p:nvSpPr>
        <p:spPr>
          <a:xfrm>
            <a:off x="755650" y="5078412"/>
            <a:ext cx="6048300" cy="48117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sz="1800" b="0" i="0" u="none" strike="noStrike" cap="none" dirty="0">
                <a:solidFill>
                  <a:schemeClr val="dk1"/>
                </a:solidFill>
                <a:latin typeface="Calibri"/>
                <a:ea typeface="Calibri"/>
                <a:cs typeface="Calibri"/>
                <a:sym typeface="Calibri"/>
              </a:rPr>
              <a:t>Instruktioner, foton och tilläggsuppgifter</a:t>
            </a:r>
            <a:r>
              <a:rPr lang="fi-FI" sz="1800" b="0" i="0" u="none" strike="noStrike" cap="none" baseline="0" dirty="0">
                <a:solidFill>
                  <a:schemeClr val="dk1"/>
                </a:solidFill>
                <a:latin typeface="Calibri"/>
                <a:ea typeface="Calibri"/>
                <a:cs typeface="Calibri"/>
                <a:sym typeface="Calibri"/>
              </a:rPr>
              <a:t> till alla bilder finns på Eettis sidor</a:t>
            </a:r>
            <a:r>
              <a:rPr lang="fi-FI" sz="1800" b="0" i="0" u="none" strike="noStrike" cap="none" dirty="0">
                <a:solidFill>
                  <a:schemeClr val="dk1"/>
                </a:solidFill>
                <a:latin typeface="Calibri"/>
                <a:ea typeface="Calibri"/>
                <a:cs typeface="Calibri"/>
                <a:sym typeface="Calibri"/>
              </a:rPr>
              <a:t> www.eetti.fi/oppimateriaalit/vaatteet. Uppgiften inleds med att dela</a:t>
            </a:r>
            <a:r>
              <a:rPr lang="fi-FI" sz="1800" b="0" i="0" u="none" strike="noStrike" cap="none" baseline="0" dirty="0">
                <a:solidFill>
                  <a:schemeClr val="dk1"/>
                </a:solidFill>
                <a:latin typeface="Calibri"/>
                <a:ea typeface="Calibri"/>
                <a:cs typeface="Calibri"/>
                <a:sym typeface="Calibri"/>
              </a:rPr>
              <a:t> ut bilder som hör till produktionen, sedan delas bilder på problemsituationer ut. Uppgiften har inte ett enda rätt svar, en del av bilderna passar in på olika ställen i produktionskedjan och till en del bilder finns det många alternativa förklaringar. En del av bilderna är lätta, andra svårare</a:t>
            </a:r>
            <a:r>
              <a:rPr lang="fi-FI" sz="1800" b="0" i="0" u="none" strike="noStrike" cap="none" dirty="0">
                <a:solidFill>
                  <a:schemeClr val="dk1"/>
                </a:solidFill>
                <a:latin typeface="Calibri"/>
                <a:ea typeface="Calibri"/>
                <a:cs typeface="Calibri"/>
                <a:sym typeface="Calibri"/>
              </a:rPr>
              <a:t> – det lönar sig att fråga om det finns någon bild som man inte är säker på (vad den visar eller vilket skede den passar in på).</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7794a4391_0_38:notes"/>
          <p:cNvSpPr txBox="1"/>
          <p:nvPr/>
        </p:nvSpPr>
        <p:spPr>
          <a:xfrm>
            <a:off x="4278312" y="10156825"/>
            <a:ext cx="3279900"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pPr marL="0" marR="0" lvl="0" indent="0" algn="r" rtl="0">
                <a:lnSpc>
                  <a:spcPct val="93000"/>
                </a:lnSpc>
                <a:spcBef>
                  <a:spcPts val="0"/>
                </a:spcBef>
                <a:spcAft>
                  <a:spcPts val="0"/>
                </a:spcAft>
                <a:buClr>
                  <a:srgbClr val="000000"/>
                </a:buClr>
                <a:buSzPts val="1400"/>
                <a:buFont typeface="Arial"/>
                <a:buNone/>
              </a:pPr>
              <a:t>7</a:t>
            </a:fld>
            <a:endParaRPr/>
          </a:p>
        </p:txBody>
      </p:sp>
      <p:sp>
        <p:nvSpPr>
          <p:cNvPr id="141" name="Google Shape;141;g47794a4391_0_38:notes"/>
          <p:cNvSpPr>
            <a:spLocks noGrp="1" noRot="1" noChangeAspect="1"/>
          </p:cNvSpPr>
          <p:nvPr>
            <p:ph type="sldImg" idx="2"/>
          </p:nvPr>
        </p:nvSpPr>
        <p:spPr>
          <a:xfrm>
            <a:off x="1106488" y="812800"/>
            <a:ext cx="5345112"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142" name="Google Shape;142;g47794a4391_0_38:notes"/>
          <p:cNvSpPr txBox="1">
            <a:spLocks noGrp="1"/>
          </p:cNvSpPr>
          <p:nvPr>
            <p:ph type="body" idx="1"/>
          </p:nvPr>
        </p:nvSpPr>
        <p:spPr>
          <a:xfrm>
            <a:off x="755650" y="5078412"/>
            <a:ext cx="6048300" cy="4811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1120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r" rtl="0">
                <a:lnSpc>
                  <a:spcPct val="93000"/>
                </a:lnSpc>
                <a:spcBef>
                  <a:spcPts val="0"/>
                </a:spcBef>
                <a:spcAft>
                  <a:spcPts val="0"/>
                </a:spcAft>
                <a:buClr>
                  <a:srgbClr val="000000"/>
                </a:buClr>
                <a:buSzPts val="1400"/>
                <a:buFont typeface="Arial"/>
                <a:buNone/>
              </a:pPr>
              <a:t>8</a:t>
            </a:fld>
            <a:endParaRPr/>
          </a:p>
        </p:txBody>
      </p:sp>
      <p:sp>
        <p:nvSpPr>
          <p:cNvPr id="123" name="Google Shape;123;p2:notes"/>
          <p:cNvSpPr>
            <a:spLocks noGrp="1" noRot="1" noChangeAspect="1"/>
          </p:cNvSpPr>
          <p:nvPr>
            <p:ph type="sldImg" idx="2"/>
          </p:nvPr>
        </p:nvSpPr>
        <p:spPr>
          <a:xfrm>
            <a:off x="1106488" y="812800"/>
            <a:ext cx="5345112"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124" name="Google Shape;124;p2:notes"/>
          <p:cNvSpPr txBox="1">
            <a:spLocks noGrp="1"/>
          </p:cNvSpPr>
          <p:nvPr>
            <p:ph type="body" idx="1"/>
          </p:nvPr>
        </p:nvSpPr>
        <p:spPr>
          <a:xfrm>
            <a:off x="755650" y="5078412"/>
            <a:ext cx="6048375" cy="481171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8525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7794a4391_0_38:notes"/>
          <p:cNvSpPr txBox="1"/>
          <p:nvPr/>
        </p:nvSpPr>
        <p:spPr>
          <a:xfrm>
            <a:off x="4278312" y="10156825"/>
            <a:ext cx="3279900"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pPr marL="0" marR="0" lvl="0" indent="0" algn="r" rtl="0">
                <a:lnSpc>
                  <a:spcPct val="93000"/>
                </a:lnSpc>
                <a:spcBef>
                  <a:spcPts val="0"/>
                </a:spcBef>
                <a:spcAft>
                  <a:spcPts val="0"/>
                </a:spcAft>
                <a:buClr>
                  <a:srgbClr val="000000"/>
                </a:buClr>
                <a:buSzPts val="1400"/>
                <a:buFont typeface="Arial"/>
                <a:buNone/>
              </a:pPr>
              <a:t>9</a:t>
            </a:fld>
            <a:endParaRPr/>
          </a:p>
        </p:txBody>
      </p:sp>
      <p:sp>
        <p:nvSpPr>
          <p:cNvPr id="141" name="Google Shape;141;g47794a4391_0_38:notes"/>
          <p:cNvSpPr>
            <a:spLocks noGrp="1" noRot="1" noChangeAspect="1"/>
          </p:cNvSpPr>
          <p:nvPr>
            <p:ph type="sldImg" idx="2"/>
          </p:nvPr>
        </p:nvSpPr>
        <p:spPr>
          <a:xfrm>
            <a:off x="1106488" y="812800"/>
            <a:ext cx="5345112"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142" name="Google Shape;142;g47794a4391_0_38:notes"/>
          <p:cNvSpPr txBox="1">
            <a:spLocks noGrp="1"/>
          </p:cNvSpPr>
          <p:nvPr>
            <p:ph type="body" idx="1"/>
          </p:nvPr>
        </p:nvSpPr>
        <p:spPr>
          <a:xfrm>
            <a:off x="755650" y="5078412"/>
            <a:ext cx="6048300" cy="48117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dirty="0"/>
              <a:t>Vilka</a:t>
            </a:r>
            <a:r>
              <a:rPr lang="fi-FI" baseline="0" dirty="0"/>
              <a:t> lösningar hittar vi</a:t>
            </a:r>
            <a:r>
              <a:rPr lang="fi-FI" dirty="0"/>
              <a:t> –frågan</a:t>
            </a:r>
            <a:r>
              <a:rPr lang="fi-FI" baseline="0" dirty="0"/>
              <a:t> kan diskuteras i smågrupper eller med hela klassen. Nyckelord kan hjälpa tankegången </a:t>
            </a:r>
            <a:r>
              <a:rPr lang="fi-FI" dirty="0"/>
              <a:t>– Vilken skulle exempelvis vara den dyraste</a:t>
            </a:r>
            <a:r>
              <a:rPr lang="fi-FI" baseline="0" dirty="0"/>
              <a:t> eller mest ambitiösa lösningen, som skulle göra världshandeln eller konsumtionen mer hållbar? Hur skulle jag förbättra maktstrukturer, lagstiftning och företagens verksamhet, och hur skulle vi kunna påverka dem? Försök kasta er in och fundera ut också stora lösningar och påverkan som medborgare, och inte endast fokusera på egna konsumtionsval.</a:t>
            </a:r>
            <a:r>
              <a:rPr lang="fi-FI" dirty="0"/>
              <a:t> Förslag på lösningar kan samanfattas t. ex på ett tomt papper eller på stickers-lappar</a:t>
            </a:r>
            <a:r>
              <a:rPr lang="fi-FI" baseline="0" dirty="0"/>
              <a:t> som sedan kan fästas på väggen. </a:t>
            </a:r>
            <a:endParaRPr lang="fi-FI" dirty="0"/>
          </a:p>
          <a:p>
            <a:pPr marL="0" marR="0" lvl="0" indent="0" algn="l" rtl="0">
              <a:lnSpc>
                <a:spcPct val="80000"/>
              </a:lnSpc>
              <a:spcBef>
                <a:spcPts val="306"/>
              </a:spcBef>
              <a:spcAft>
                <a:spcPts val="0"/>
              </a:spcAft>
              <a:buNone/>
            </a:pPr>
            <a:endParaRPr lang="fi-FI" sz="1800" b="0" i="0" u="none" strike="noStrike" cap="none" dirty="0">
              <a:solidFill>
                <a:schemeClr val="dk1"/>
              </a:solidFill>
              <a:latin typeface="Calibri"/>
              <a:ea typeface="Calibri"/>
              <a:cs typeface="Calibri"/>
              <a:sym typeface="Calibri"/>
            </a:endParaRPr>
          </a:p>
          <a:p>
            <a:pPr marL="0" marR="0" lvl="0" indent="0" algn="l" rtl="0">
              <a:lnSpc>
                <a:spcPct val="80000"/>
              </a:lnSpc>
              <a:spcBef>
                <a:spcPts val="306"/>
              </a:spcBef>
              <a:spcAft>
                <a:spcPts val="0"/>
              </a:spcAft>
              <a:buNone/>
            </a:pPr>
            <a:r>
              <a:rPr lang="fi-FI" sz="1800" b="0" i="0" u="none" strike="noStrike" cap="none" dirty="0" err="1">
                <a:solidFill>
                  <a:schemeClr val="dk1"/>
                </a:solidFill>
                <a:latin typeface="Calibri"/>
                <a:ea typeface="Calibri"/>
                <a:cs typeface="Calibri"/>
                <a:sym typeface="Calibri"/>
              </a:rPr>
              <a:t>Eetin</a:t>
            </a:r>
            <a:r>
              <a:rPr lang="fi-FI" sz="1800" b="0" i="0" u="none" strike="noStrike" cap="none" dirty="0">
                <a:solidFill>
                  <a:schemeClr val="dk1"/>
                </a:solidFill>
                <a:latin typeface="Calibri"/>
                <a:ea typeface="Calibri"/>
                <a:cs typeface="Calibri"/>
                <a:sym typeface="Calibri"/>
              </a:rPr>
              <a:t> toimintaehdotuksia löytyy tämän </a:t>
            </a:r>
            <a:r>
              <a:rPr lang="fi-FI" sz="1800" b="0" i="0" u="none" strike="noStrike" cap="none" dirty="0" err="1">
                <a:solidFill>
                  <a:schemeClr val="dk1"/>
                </a:solidFill>
                <a:latin typeface="Calibri"/>
                <a:ea typeface="Calibri"/>
                <a:cs typeface="Calibri"/>
                <a:sym typeface="Calibri"/>
              </a:rPr>
              <a:t>slidesetin</a:t>
            </a:r>
            <a:r>
              <a:rPr lang="fi-FI" sz="1800" b="0" i="0" u="none" strike="noStrike" cap="none" dirty="0">
                <a:solidFill>
                  <a:schemeClr val="dk1"/>
                </a:solidFill>
                <a:latin typeface="Calibri"/>
                <a:ea typeface="Calibri"/>
                <a:cs typeface="Calibri"/>
                <a:sym typeface="Calibri"/>
              </a:rPr>
              <a:t> lopusta.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5"/>
          <p:cNvSpPr txBox="1">
            <a:spLocks noGrp="1"/>
          </p:cNvSpPr>
          <p:nvPr>
            <p:ph type="title"/>
          </p:nvPr>
        </p:nvSpPr>
        <p:spPr>
          <a:xfrm>
            <a:off x="503237" y="301625"/>
            <a:ext cx="9069387" cy="1260475"/>
          </a:xfrm>
          <a:prstGeom prst="rect">
            <a:avLst/>
          </a:prstGeom>
          <a:noFill/>
          <a:ln>
            <a:noFill/>
          </a:ln>
        </p:spPr>
        <p:txBody>
          <a:bodyPr spcFirstLastPara="1" wrap="square" lIns="0" tIns="0" rIns="0" bIns="0" anchor="ctr" anchorCtr="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a:endParaRPr/>
          </a:p>
        </p:txBody>
      </p:sp>
      <p:sp>
        <p:nvSpPr>
          <p:cNvPr id="17" name="Google Shape;17;p5"/>
          <p:cNvSpPr txBox="1">
            <a:spLocks noGrp="1"/>
          </p:cNvSpPr>
          <p:nvPr>
            <p:ph type="body" idx="1"/>
          </p:nvPr>
        </p:nvSpPr>
        <p:spPr>
          <a:xfrm>
            <a:off x="503237" y="1768475"/>
            <a:ext cx="9069387" cy="4383087"/>
          </a:xfrm>
          <a:prstGeom prst="rect">
            <a:avLst/>
          </a:prstGeom>
          <a:noFill/>
          <a:ln>
            <a:noFill/>
          </a:ln>
        </p:spPr>
        <p:txBody>
          <a:bodyPr spcFirstLastPara="1" wrap="square" lIns="0" tIns="28425" rIns="0" bIns="0" anchor="t" anchorCtr="0">
            <a:noAutofit/>
          </a:bodyPr>
          <a:lstStyle>
            <a:lvl1pPr marL="457200" lvl="0" indent="-228600" algn="l">
              <a:lnSpc>
                <a:spcPct val="93000"/>
              </a:lnSpc>
              <a:spcBef>
                <a:spcPts val="1425"/>
              </a:spcBef>
              <a:spcAft>
                <a:spcPts val="0"/>
              </a:spcAft>
              <a:buSzPts val="1400"/>
              <a:buNone/>
              <a:defRPr/>
            </a:lvl1pPr>
            <a:lvl2pPr marL="914400" lvl="1" indent="-228600" algn="l">
              <a:lnSpc>
                <a:spcPct val="93000"/>
              </a:lnSpc>
              <a:spcBef>
                <a:spcPts val="1138"/>
              </a:spcBef>
              <a:spcAft>
                <a:spcPts val="0"/>
              </a:spcAft>
              <a:buSzPts val="1400"/>
              <a:buNone/>
              <a:defRPr/>
            </a:lvl2pPr>
            <a:lvl3pPr marL="1371600" lvl="2" indent="-228600" algn="l">
              <a:lnSpc>
                <a:spcPct val="93000"/>
              </a:lnSpc>
              <a:spcBef>
                <a:spcPts val="850"/>
              </a:spcBef>
              <a:spcAft>
                <a:spcPts val="0"/>
              </a:spcAft>
              <a:buSzPts val="1400"/>
              <a:buNone/>
              <a:defRPr/>
            </a:lvl3pPr>
            <a:lvl4pPr marL="1828800" lvl="3" indent="-228600" algn="l">
              <a:lnSpc>
                <a:spcPct val="93000"/>
              </a:lnSpc>
              <a:spcBef>
                <a:spcPts val="575"/>
              </a:spcBef>
              <a:spcAft>
                <a:spcPts val="0"/>
              </a:spcAft>
              <a:buSzPts val="1400"/>
              <a:buNone/>
              <a:defRPr/>
            </a:lvl4pPr>
            <a:lvl5pPr marL="2286000" lvl="4" indent="-228600" algn="l">
              <a:lnSpc>
                <a:spcPct val="93000"/>
              </a:lnSpc>
              <a:spcBef>
                <a:spcPts val="288"/>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5"/>
          <p:cNvSpPr txBox="1">
            <a:spLocks noGrp="1"/>
          </p:cNvSpPr>
          <p:nvPr>
            <p:ph type="dt" idx="10"/>
          </p:nvPr>
        </p:nvSpPr>
        <p:spPr>
          <a:xfrm>
            <a:off x="503237" y="6886575"/>
            <a:ext cx="2346325"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
          <p:cNvSpPr txBox="1">
            <a:spLocks noGrp="1"/>
          </p:cNvSpPr>
          <p:nvPr>
            <p:ph type="ftr" idx="11"/>
          </p:nvPr>
        </p:nvSpPr>
        <p:spPr>
          <a:xfrm>
            <a:off x="3448050" y="6886575"/>
            <a:ext cx="3194050"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
          <p:cNvSpPr txBox="1">
            <a:spLocks noGrp="1"/>
          </p:cNvSpPr>
          <p:nvPr>
            <p:ph type="sldNum" idx="12"/>
          </p:nvPr>
        </p:nvSpPr>
        <p:spPr>
          <a:xfrm>
            <a:off x="7227887" y="6886575"/>
            <a:ext cx="2346325" cy="519112"/>
          </a:xfrm>
          <a:prstGeom prst="rect">
            <a:avLst/>
          </a:prstGeom>
          <a:noFill/>
          <a:ln>
            <a:noFill/>
          </a:ln>
        </p:spPr>
        <p:txBody>
          <a:bodyPr spcFirstLastPara="1" wrap="square" lIns="0" tIns="0" rIns="0" bIns="0" anchor="t" anchorCtr="0">
            <a:noAutofit/>
          </a:bodyPr>
          <a:lstStyle>
            <a:lvl1pPr marL="0" marR="0" lvl="0" indent="0" algn="r">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L="0" marR="0" lvl="1" indent="0" algn="r">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2pPr>
            <a:lvl3pPr marL="0" marR="0" lvl="2" indent="0" algn="r">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3pPr>
            <a:lvl4pPr marL="0" marR="0" lvl="3" indent="0" algn="r">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4pPr>
            <a:lvl5pPr marL="0" marR="0" lvl="4" indent="0" algn="r">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5pPr>
            <a:lvl6pPr marL="0" marR="0" lvl="5" indent="0" algn="r">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6pPr>
            <a:lvl7pPr marL="0" marR="0" lvl="6" indent="0" algn="r">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7pPr>
            <a:lvl8pPr marL="0" marR="0" lvl="7" indent="0" algn="r">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8pPr>
            <a:lvl9pPr marL="0" marR="0" lvl="8" indent="0" algn="r">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687388" y="1884363"/>
            <a:ext cx="8694737" cy="3144837"/>
          </a:xfrm>
          <a:prstGeom prst="rect">
            <a:avLst/>
          </a:prstGeom>
          <a:noFill/>
          <a:ln>
            <a:noFill/>
          </a:ln>
        </p:spPr>
        <p:txBody>
          <a:bodyPr spcFirstLastPara="1" wrap="square" lIns="0" tIns="0" rIns="0" bIns="0" anchor="b" anchorCtr="0">
            <a:noAutofit/>
          </a:bodyPr>
          <a:lstStyle>
            <a:lvl1pPr lvl="0" algn="ctr">
              <a:lnSpc>
                <a:spcPct val="93000"/>
              </a:lnSpc>
              <a:spcBef>
                <a:spcPts val="0"/>
              </a:spcBef>
              <a:spcAft>
                <a:spcPts val="0"/>
              </a:spcAft>
              <a:buSzPts val="1400"/>
              <a:buNone/>
              <a:defRPr sz="6000"/>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a:endParaRPr/>
          </a:p>
        </p:txBody>
      </p:sp>
      <p:sp>
        <p:nvSpPr>
          <p:cNvPr id="74" name="Google Shape;74;p16"/>
          <p:cNvSpPr txBox="1">
            <a:spLocks noGrp="1"/>
          </p:cNvSpPr>
          <p:nvPr>
            <p:ph type="body" idx="1"/>
          </p:nvPr>
        </p:nvSpPr>
        <p:spPr>
          <a:xfrm>
            <a:off x="687388" y="5059363"/>
            <a:ext cx="8694737" cy="1652587"/>
          </a:xfrm>
          <a:prstGeom prst="rect">
            <a:avLst/>
          </a:prstGeom>
          <a:noFill/>
          <a:ln>
            <a:noFill/>
          </a:ln>
        </p:spPr>
        <p:txBody>
          <a:bodyPr spcFirstLastPara="1" wrap="square" lIns="0" tIns="28425" rIns="0" bIns="0" anchor="t" anchorCtr="0">
            <a:noAutofit/>
          </a:bodyPr>
          <a:lstStyle>
            <a:lvl1pPr marL="457200" lvl="0" indent="-228600" algn="l">
              <a:lnSpc>
                <a:spcPct val="93000"/>
              </a:lnSpc>
              <a:spcBef>
                <a:spcPts val="1425"/>
              </a:spcBef>
              <a:spcAft>
                <a:spcPts val="0"/>
              </a:spcAft>
              <a:buSzPts val="2400"/>
              <a:buNone/>
              <a:defRPr sz="2400"/>
            </a:lvl1pPr>
            <a:lvl2pPr marL="914400" lvl="1" indent="-228600" algn="l">
              <a:lnSpc>
                <a:spcPct val="93000"/>
              </a:lnSpc>
              <a:spcBef>
                <a:spcPts val="1138"/>
              </a:spcBef>
              <a:spcAft>
                <a:spcPts val="0"/>
              </a:spcAft>
              <a:buSzPts val="2000"/>
              <a:buNone/>
              <a:defRPr sz="2000"/>
            </a:lvl2pPr>
            <a:lvl3pPr marL="1371600" lvl="2" indent="-228600" algn="l">
              <a:lnSpc>
                <a:spcPct val="93000"/>
              </a:lnSpc>
              <a:spcBef>
                <a:spcPts val="850"/>
              </a:spcBef>
              <a:spcAft>
                <a:spcPts val="0"/>
              </a:spcAft>
              <a:buSzPts val="1800"/>
              <a:buNone/>
              <a:defRPr sz="1800"/>
            </a:lvl3pPr>
            <a:lvl4pPr marL="1828800" lvl="3" indent="-228600" algn="l">
              <a:lnSpc>
                <a:spcPct val="93000"/>
              </a:lnSpc>
              <a:spcBef>
                <a:spcPts val="575"/>
              </a:spcBef>
              <a:spcAft>
                <a:spcPts val="0"/>
              </a:spcAft>
              <a:buSzPts val="1600"/>
              <a:buNone/>
              <a:defRPr sz="1600"/>
            </a:lvl4pPr>
            <a:lvl5pPr marL="2286000" lvl="4" indent="-228600" algn="l">
              <a:lnSpc>
                <a:spcPct val="93000"/>
              </a:lnSpc>
              <a:spcBef>
                <a:spcPts val="288"/>
              </a:spcBef>
              <a:spcAft>
                <a:spcPts val="0"/>
              </a:spcAft>
              <a:buSzPts val="1600"/>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75" name="Google Shape;75;p16"/>
          <p:cNvSpPr txBox="1">
            <a:spLocks noGrp="1"/>
          </p:cNvSpPr>
          <p:nvPr>
            <p:ph type="dt" idx="10"/>
          </p:nvPr>
        </p:nvSpPr>
        <p:spPr>
          <a:xfrm>
            <a:off x="503237" y="6886575"/>
            <a:ext cx="2346325"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6"/>
          <p:cNvSpPr txBox="1">
            <a:spLocks noGrp="1"/>
          </p:cNvSpPr>
          <p:nvPr>
            <p:ph type="ftr" idx="11"/>
          </p:nvPr>
        </p:nvSpPr>
        <p:spPr>
          <a:xfrm>
            <a:off x="3448050" y="6886575"/>
            <a:ext cx="3194050"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6"/>
          <p:cNvSpPr txBox="1">
            <a:spLocks noGrp="1"/>
          </p:cNvSpPr>
          <p:nvPr>
            <p:ph type="sldNum" idx="12"/>
          </p:nvPr>
        </p:nvSpPr>
        <p:spPr>
          <a:xfrm>
            <a:off x="7227887" y="6886575"/>
            <a:ext cx="2346325" cy="519112"/>
          </a:xfrm>
          <a:prstGeom prst="rect">
            <a:avLst/>
          </a:prstGeom>
          <a:noFill/>
          <a:ln>
            <a:noFill/>
          </a:ln>
        </p:spPr>
        <p:txBody>
          <a:bodyPr spcFirstLastPara="1" wrap="square" lIns="0" tIns="0" rIns="0" bIns="0" anchor="t" anchorCtr="0">
            <a:noAutofit/>
          </a:bodyPr>
          <a:lstStyle>
            <a:lvl1pPr marL="0" marR="0" lvl="0"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sp>
        <p:nvSpPr>
          <p:cNvPr id="79" name="Google Shape;79;p17"/>
          <p:cNvSpPr txBox="1">
            <a:spLocks noGrp="1"/>
          </p:cNvSpPr>
          <p:nvPr>
            <p:ph type="ctrTitle"/>
          </p:nvPr>
        </p:nvSpPr>
        <p:spPr>
          <a:xfrm>
            <a:off x="1260475" y="1236663"/>
            <a:ext cx="7559675" cy="2632075"/>
          </a:xfrm>
          <a:prstGeom prst="rect">
            <a:avLst/>
          </a:prstGeom>
          <a:noFill/>
          <a:ln>
            <a:noFill/>
          </a:ln>
        </p:spPr>
        <p:txBody>
          <a:bodyPr spcFirstLastPara="1" wrap="square" lIns="0" tIns="0" rIns="0" bIns="0" anchor="b" anchorCtr="0">
            <a:noAutofit/>
          </a:bodyPr>
          <a:lstStyle>
            <a:lvl1pPr lvl="0" algn="ctr">
              <a:lnSpc>
                <a:spcPct val="93000"/>
              </a:lnSpc>
              <a:spcBef>
                <a:spcPts val="0"/>
              </a:spcBef>
              <a:spcAft>
                <a:spcPts val="0"/>
              </a:spcAft>
              <a:buSzPts val="1400"/>
              <a:buNone/>
              <a:defRPr sz="6000"/>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a:endParaRPr/>
          </a:p>
        </p:txBody>
      </p:sp>
      <p:sp>
        <p:nvSpPr>
          <p:cNvPr id="80" name="Google Shape;80;p17"/>
          <p:cNvSpPr txBox="1">
            <a:spLocks noGrp="1"/>
          </p:cNvSpPr>
          <p:nvPr>
            <p:ph type="subTitle" idx="1"/>
          </p:nvPr>
        </p:nvSpPr>
        <p:spPr>
          <a:xfrm>
            <a:off x="1260475" y="3970338"/>
            <a:ext cx="7559675" cy="1825625"/>
          </a:xfrm>
          <a:prstGeom prst="rect">
            <a:avLst/>
          </a:prstGeom>
          <a:noFill/>
          <a:ln>
            <a:noFill/>
          </a:ln>
        </p:spPr>
        <p:txBody>
          <a:bodyPr spcFirstLastPara="1" wrap="square" lIns="0" tIns="28425" rIns="0" bIns="0" anchor="t" anchorCtr="0">
            <a:noAutofit/>
          </a:bodyPr>
          <a:lstStyle>
            <a:lvl1pPr lvl="0" algn="ctr">
              <a:lnSpc>
                <a:spcPct val="93000"/>
              </a:lnSpc>
              <a:spcBef>
                <a:spcPts val="1425"/>
              </a:spcBef>
              <a:spcAft>
                <a:spcPts val="0"/>
              </a:spcAft>
              <a:buSzPts val="2400"/>
              <a:buNone/>
              <a:defRPr sz="2400"/>
            </a:lvl1pPr>
            <a:lvl2pPr lvl="1" algn="ctr">
              <a:lnSpc>
                <a:spcPct val="93000"/>
              </a:lnSpc>
              <a:spcBef>
                <a:spcPts val="1138"/>
              </a:spcBef>
              <a:spcAft>
                <a:spcPts val="0"/>
              </a:spcAft>
              <a:buSzPts val="2000"/>
              <a:buNone/>
              <a:defRPr sz="2000"/>
            </a:lvl2pPr>
            <a:lvl3pPr lvl="2" algn="ctr">
              <a:lnSpc>
                <a:spcPct val="93000"/>
              </a:lnSpc>
              <a:spcBef>
                <a:spcPts val="850"/>
              </a:spcBef>
              <a:spcAft>
                <a:spcPts val="0"/>
              </a:spcAft>
              <a:buSzPts val="1800"/>
              <a:buNone/>
              <a:defRPr sz="1800"/>
            </a:lvl3pPr>
            <a:lvl4pPr lvl="3" algn="ctr">
              <a:lnSpc>
                <a:spcPct val="93000"/>
              </a:lnSpc>
              <a:spcBef>
                <a:spcPts val="575"/>
              </a:spcBef>
              <a:spcAft>
                <a:spcPts val="0"/>
              </a:spcAft>
              <a:buSzPts val="1600"/>
              <a:buNone/>
              <a:defRPr sz="1600"/>
            </a:lvl4pPr>
            <a:lvl5pPr lvl="4" algn="ctr">
              <a:lnSpc>
                <a:spcPct val="93000"/>
              </a:lnSpc>
              <a:spcBef>
                <a:spcPts val="288"/>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1" name="Google Shape;81;p17"/>
          <p:cNvSpPr txBox="1">
            <a:spLocks noGrp="1"/>
          </p:cNvSpPr>
          <p:nvPr>
            <p:ph type="dt" idx="10"/>
          </p:nvPr>
        </p:nvSpPr>
        <p:spPr>
          <a:xfrm>
            <a:off x="503237" y="6886575"/>
            <a:ext cx="2346325"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7"/>
          <p:cNvSpPr txBox="1">
            <a:spLocks noGrp="1"/>
          </p:cNvSpPr>
          <p:nvPr>
            <p:ph type="ftr" idx="11"/>
          </p:nvPr>
        </p:nvSpPr>
        <p:spPr>
          <a:xfrm>
            <a:off x="3448050" y="6886575"/>
            <a:ext cx="3194050"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7"/>
          <p:cNvSpPr txBox="1">
            <a:spLocks noGrp="1"/>
          </p:cNvSpPr>
          <p:nvPr>
            <p:ph type="sldNum" idx="12"/>
          </p:nvPr>
        </p:nvSpPr>
        <p:spPr>
          <a:xfrm>
            <a:off x="7227887" y="6886575"/>
            <a:ext cx="2346325" cy="519112"/>
          </a:xfrm>
          <a:prstGeom prst="rect">
            <a:avLst/>
          </a:prstGeom>
          <a:noFill/>
          <a:ln>
            <a:noFill/>
          </a:ln>
        </p:spPr>
        <p:txBody>
          <a:bodyPr spcFirstLastPara="1" wrap="square" lIns="0" tIns="0" rIns="0" bIns="0" anchor="t" anchorCtr="0">
            <a:noAutofit/>
          </a:bodyPr>
          <a:lstStyle>
            <a:lvl1pPr marL="0" marR="0" lvl="0"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rot="5400000">
            <a:off x="5514181" y="2093119"/>
            <a:ext cx="5849938" cy="2266950"/>
          </a:xfrm>
          <a:prstGeom prst="rect">
            <a:avLst/>
          </a:prstGeom>
          <a:noFill/>
          <a:ln>
            <a:noFill/>
          </a:ln>
        </p:spPr>
        <p:txBody>
          <a:bodyPr spcFirstLastPara="1" wrap="square" lIns="0" tIns="0" rIns="0" bIns="0" anchor="ctr" anchorCtr="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a:endParaRPr/>
          </a:p>
        </p:txBody>
      </p:sp>
      <p:sp>
        <p:nvSpPr>
          <p:cNvPr id="23" name="Google Shape;23;p8"/>
          <p:cNvSpPr txBox="1">
            <a:spLocks noGrp="1"/>
          </p:cNvSpPr>
          <p:nvPr>
            <p:ph type="body" idx="1"/>
          </p:nvPr>
        </p:nvSpPr>
        <p:spPr>
          <a:xfrm rot="5400000">
            <a:off x="903287" y="-98425"/>
            <a:ext cx="5849938" cy="6650037"/>
          </a:xfrm>
          <a:prstGeom prst="rect">
            <a:avLst/>
          </a:prstGeom>
          <a:noFill/>
          <a:ln>
            <a:noFill/>
          </a:ln>
        </p:spPr>
        <p:txBody>
          <a:bodyPr spcFirstLastPara="1" wrap="square" lIns="0" tIns="28425" rIns="0" bIns="0" anchor="t" anchorCtr="0">
            <a:noAutofit/>
          </a:bodyPr>
          <a:lstStyle>
            <a:lvl1pPr marL="457200" lvl="0" indent="-228600" algn="l">
              <a:lnSpc>
                <a:spcPct val="93000"/>
              </a:lnSpc>
              <a:spcBef>
                <a:spcPts val="1425"/>
              </a:spcBef>
              <a:spcAft>
                <a:spcPts val="0"/>
              </a:spcAft>
              <a:buSzPts val="1400"/>
              <a:buNone/>
              <a:defRPr/>
            </a:lvl1pPr>
            <a:lvl2pPr marL="914400" lvl="1" indent="-228600" algn="l">
              <a:lnSpc>
                <a:spcPct val="93000"/>
              </a:lnSpc>
              <a:spcBef>
                <a:spcPts val="1138"/>
              </a:spcBef>
              <a:spcAft>
                <a:spcPts val="0"/>
              </a:spcAft>
              <a:buSzPts val="1400"/>
              <a:buNone/>
              <a:defRPr/>
            </a:lvl2pPr>
            <a:lvl3pPr marL="1371600" lvl="2" indent="-228600" algn="l">
              <a:lnSpc>
                <a:spcPct val="93000"/>
              </a:lnSpc>
              <a:spcBef>
                <a:spcPts val="850"/>
              </a:spcBef>
              <a:spcAft>
                <a:spcPts val="0"/>
              </a:spcAft>
              <a:buSzPts val="1400"/>
              <a:buNone/>
              <a:defRPr/>
            </a:lvl3pPr>
            <a:lvl4pPr marL="1828800" lvl="3" indent="-228600" algn="l">
              <a:lnSpc>
                <a:spcPct val="93000"/>
              </a:lnSpc>
              <a:spcBef>
                <a:spcPts val="575"/>
              </a:spcBef>
              <a:spcAft>
                <a:spcPts val="0"/>
              </a:spcAft>
              <a:buSzPts val="1400"/>
              <a:buNone/>
              <a:defRPr/>
            </a:lvl4pPr>
            <a:lvl5pPr marL="2286000" lvl="4" indent="-228600" algn="l">
              <a:lnSpc>
                <a:spcPct val="93000"/>
              </a:lnSpc>
              <a:spcBef>
                <a:spcPts val="288"/>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
          <p:cNvSpPr txBox="1">
            <a:spLocks noGrp="1"/>
          </p:cNvSpPr>
          <p:nvPr>
            <p:ph type="dt" idx="10"/>
          </p:nvPr>
        </p:nvSpPr>
        <p:spPr>
          <a:xfrm>
            <a:off x="503237" y="6886575"/>
            <a:ext cx="2346325"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
          <p:cNvSpPr txBox="1">
            <a:spLocks noGrp="1"/>
          </p:cNvSpPr>
          <p:nvPr>
            <p:ph type="ftr" idx="11"/>
          </p:nvPr>
        </p:nvSpPr>
        <p:spPr>
          <a:xfrm>
            <a:off x="3448050" y="6886575"/>
            <a:ext cx="3194050"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8"/>
          <p:cNvSpPr txBox="1">
            <a:spLocks noGrp="1"/>
          </p:cNvSpPr>
          <p:nvPr>
            <p:ph type="sldNum" idx="12"/>
          </p:nvPr>
        </p:nvSpPr>
        <p:spPr>
          <a:xfrm>
            <a:off x="7227887" y="6886575"/>
            <a:ext cx="2346325" cy="519112"/>
          </a:xfrm>
          <a:prstGeom prst="rect">
            <a:avLst/>
          </a:prstGeom>
          <a:noFill/>
          <a:ln>
            <a:noFill/>
          </a:ln>
        </p:spPr>
        <p:txBody>
          <a:bodyPr spcFirstLastPara="1" wrap="square" lIns="0" tIns="0" rIns="0" bIns="0" anchor="t" anchorCtr="0">
            <a:noAutofit/>
          </a:bodyPr>
          <a:lstStyle>
            <a:lvl1pPr marL="0" marR="0" lvl="0"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503237" y="301625"/>
            <a:ext cx="9069387" cy="1260475"/>
          </a:xfrm>
          <a:prstGeom prst="rect">
            <a:avLst/>
          </a:prstGeom>
          <a:noFill/>
          <a:ln>
            <a:noFill/>
          </a:ln>
        </p:spPr>
        <p:txBody>
          <a:bodyPr spcFirstLastPara="1" wrap="square" lIns="0" tIns="0" rIns="0" bIns="0" anchor="ctr" anchorCtr="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a:endParaRPr/>
          </a:p>
        </p:txBody>
      </p:sp>
      <p:sp>
        <p:nvSpPr>
          <p:cNvPr id="29" name="Google Shape;29;p9"/>
          <p:cNvSpPr txBox="1">
            <a:spLocks noGrp="1"/>
          </p:cNvSpPr>
          <p:nvPr>
            <p:ph type="body" idx="1"/>
          </p:nvPr>
        </p:nvSpPr>
        <p:spPr>
          <a:xfrm rot="5400000">
            <a:off x="2846387" y="-574675"/>
            <a:ext cx="4383087" cy="9069387"/>
          </a:xfrm>
          <a:prstGeom prst="rect">
            <a:avLst/>
          </a:prstGeom>
          <a:noFill/>
          <a:ln>
            <a:noFill/>
          </a:ln>
        </p:spPr>
        <p:txBody>
          <a:bodyPr spcFirstLastPara="1" wrap="square" lIns="0" tIns="28425" rIns="0" bIns="0" anchor="t" anchorCtr="0">
            <a:noAutofit/>
          </a:bodyPr>
          <a:lstStyle>
            <a:lvl1pPr marL="457200" lvl="0" indent="-228600" algn="l">
              <a:lnSpc>
                <a:spcPct val="93000"/>
              </a:lnSpc>
              <a:spcBef>
                <a:spcPts val="1425"/>
              </a:spcBef>
              <a:spcAft>
                <a:spcPts val="0"/>
              </a:spcAft>
              <a:buSzPts val="1400"/>
              <a:buNone/>
              <a:defRPr/>
            </a:lvl1pPr>
            <a:lvl2pPr marL="914400" lvl="1" indent="-228600" algn="l">
              <a:lnSpc>
                <a:spcPct val="93000"/>
              </a:lnSpc>
              <a:spcBef>
                <a:spcPts val="1138"/>
              </a:spcBef>
              <a:spcAft>
                <a:spcPts val="0"/>
              </a:spcAft>
              <a:buSzPts val="1400"/>
              <a:buNone/>
              <a:defRPr/>
            </a:lvl2pPr>
            <a:lvl3pPr marL="1371600" lvl="2" indent="-228600" algn="l">
              <a:lnSpc>
                <a:spcPct val="93000"/>
              </a:lnSpc>
              <a:spcBef>
                <a:spcPts val="850"/>
              </a:spcBef>
              <a:spcAft>
                <a:spcPts val="0"/>
              </a:spcAft>
              <a:buSzPts val="1400"/>
              <a:buNone/>
              <a:defRPr/>
            </a:lvl3pPr>
            <a:lvl4pPr marL="1828800" lvl="3" indent="-228600" algn="l">
              <a:lnSpc>
                <a:spcPct val="93000"/>
              </a:lnSpc>
              <a:spcBef>
                <a:spcPts val="575"/>
              </a:spcBef>
              <a:spcAft>
                <a:spcPts val="0"/>
              </a:spcAft>
              <a:buSzPts val="1400"/>
              <a:buNone/>
              <a:defRPr/>
            </a:lvl4pPr>
            <a:lvl5pPr marL="2286000" lvl="4" indent="-228600" algn="l">
              <a:lnSpc>
                <a:spcPct val="93000"/>
              </a:lnSpc>
              <a:spcBef>
                <a:spcPts val="288"/>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9"/>
          <p:cNvSpPr txBox="1">
            <a:spLocks noGrp="1"/>
          </p:cNvSpPr>
          <p:nvPr>
            <p:ph type="dt" idx="10"/>
          </p:nvPr>
        </p:nvSpPr>
        <p:spPr>
          <a:xfrm>
            <a:off x="503237" y="6886575"/>
            <a:ext cx="2346325"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3448050" y="6886575"/>
            <a:ext cx="3194050"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7227887" y="6886575"/>
            <a:ext cx="2346325" cy="519112"/>
          </a:xfrm>
          <a:prstGeom prst="rect">
            <a:avLst/>
          </a:prstGeom>
          <a:noFill/>
          <a:ln>
            <a:noFill/>
          </a:ln>
        </p:spPr>
        <p:txBody>
          <a:bodyPr spcFirstLastPara="1" wrap="square" lIns="0" tIns="0" rIns="0" bIns="0" anchor="t" anchorCtr="0">
            <a:noAutofit/>
          </a:bodyPr>
          <a:lstStyle>
            <a:lvl1pPr marL="0" marR="0" lvl="0"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693738" y="503238"/>
            <a:ext cx="3251200" cy="1765300"/>
          </a:xfrm>
          <a:prstGeom prst="rect">
            <a:avLst/>
          </a:prstGeom>
          <a:noFill/>
          <a:ln>
            <a:noFill/>
          </a:ln>
        </p:spPr>
        <p:txBody>
          <a:bodyPr spcFirstLastPara="1" wrap="square" lIns="0" tIns="0" rIns="0" bIns="0" anchor="b" anchorCtr="0">
            <a:noAutofit/>
          </a:bodyPr>
          <a:lstStyle>
            <a:lvl1pPr lvl="0" algn="ctr">
              <a:lnSpc>
                <a:spcPct val="93000"/>
              </a:lnSpc>
              <a:spcBef>
                <a:spcPts val="0"/>
              </a:spcBef>
              <a:spcAft>
                <a:spcPts val="0"/>
              </a:spcAft>
              <a:buSzPts val="1400"/>
              <a:buNone/>
              <a:defRPr sz="3200"/>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a:endParaRPr/>
          </a:p>
        </p:txBody>
      </p:sp>
      <p:sp>
        <p:nvSpPr>
          <p:cNvPr id="35" name="Google Shape;35;p10"/>
          <p:cNvSpPr>
            <a:spLocks noGrp="1"/>
          </p:cNvSpPr>
          <p:nvPr>
            <p:ph type="pic" idx="2"/>
          </p:nvPr>
        </p:nvSpPr>
        <p:spPr>
          <a:xfrm>
            <a:off x="4286250" y="1089025"/>
            <a:ext cx="5102225" cy="5372100"/>
          </a:xfrm>
          <a:prstGeom prst="rect">
            <a:avLst/>
          </a:prstGeom>
          <a:noFill/>
          <a:ln>
            <a:noFill/>
          </a:ln>
        </p:spPr>
        <p:txBody>
          <a:bodyPr spcFirstLastPara="1" wrap="square" lIns="0" tIns="28425" rIns="0" bIns="0" anchor="t" anchorCtr="0">
            <a:noAutofit/>
          </a:bodyPr>
          <a:lstStyle>
            <a:lvl1pPr marR="0" lvl="0" algn="l" rtl="0">
              <a:lnSpc>
                <a:spcPct val="93000"/>
              </a:lnSpc>
              <a:spcBef>
                <a:spcPts val="1425"/>
              </a:spcBef>
              <a:spcAft>
                <a:spcPts val="0"/>
              </a:spcAft>
              <a:buClr>
                <a:srgbClr val="000000"/>
              </a:buClr>
              <a:buSzPts val="3200"/>
              <a:buFont typeface="Times New Roman"/>
              <a:buNone/>
              <a:defRPr sz="3200" b="0" i="0" u="none" strike="noStrike" cap="none">
                <a:solidFill>
                  <a:srgbClr val="000000"/>
                </a:solidFill>
                <a:latin typeface="Arial"/>
                <a:ea typeface="Arial"/>
                <a:cs typeface="Arial"/>
                <a:sym typeface="Arial"/>
              </a:defRPr>
            </a:lvl1pPr>
            <a:lvl2pPr marR="0" lvl="1" algn="l" rtl="0">
              <a:lnSpc>
                <a:spcPct val="93000"/>
              </a:lnSpc>
              <a:spcBef>
                <a:spcPts val="1138"/>
              </a:spcBef>
              <a:spcAft>
                <a:spcPts val="0"/>
              </a:spcAft>
              <a:buClr>
                <a:srgbClr val="000000"/>
              </a:buClr>
              <a:buSzPts val="2800"/>
              <a:buFont typeface="Times New Roman"/>
              <a:buNone/>
              <a:defRPr sz="2800" b="0" i="0" u="none" strike="noStrike" cap="none">
                <a:solidFill>
                  <a:srgbClr val="000000"/>
                </a:solidFill>
                <a:latin typeface="Arial"/>
                <a:ea typeface="Arial"/>
                <a:cs typeface="Arial"/>
                <a:sym typeface="Arial"/>
              </a:defRPr>
            </a:lvl2pPr>
            <a:lvl3pPr marR="0" lvl="2" algn="l" rtl="0">
              <a:lnSpc>
                <a:spcPct val="93000"/>
              </a:lnSpc>
              <a:spcBef>
                <a:spcPts val="850"/>
              </a:spcBef>
              <a:spcAft>
                <a:spcPts val="0"/>
              </a:spcAft>
              <a:buClr>
                <a:srgbClr val="000000"/>
              </a:buClr>
              <a:buSzPts val="2400"/>
              <a:buFont typeface="Times New Roman"/>
              <a:buNone/>
              <a:defRPr sz="2400" b="0" i="0" u="none" strike="noStrike" cap="none">
                <a:solidFill>
                  <a:srgbClr val="000000"/>
                </a:solidFill>
                <a:latin typeface="Arial"/>
                <a:ea typeface="Arial"/>
                <a:cs typeface="Arial"/>
                <a:sym typeface="Arial"/>
              </a:defRPr>
            </a:lvl3pPr>
            <a:lvl4pPr marR="0" lvl="3" algn="l" rtl="0">
              <a:lnSpc>
                <a:spcPct val="93000"/>
              </a:lnSpc>
              <a:spcBef>
                <a:spcPts val="575"/>
              </a:spcBef>
              <a:spcAft>
                <a:spcPts val="0"/>
              </a:spcAft>
              <a:buClr>
                <a:srgbClr val="000000"/>
              </a:buClr>
              <a:buSzPts val="2000"/>
              <a:buFont typeface="Times New Roman"/>
              <a:buNone/>
              <a:defRPr sz="2000" b="0" i="0" u="none" strike="noStrike" cap="none">
                <a:solidFill>
                  <a:srgbClr val="000000"/>
                </a:solidFill>
                <a:latin typeface="Arial"/>
                <a:ea typeface="Arial"/>
                <a:cs typeface="Arial"/>
                <a:sym typeface="Arial"/>
              </a:defRPr>
            </a:lvl4pPr>
            <a:lvl5pPr marR="0" lvl="4" algn="l" rtl="0">
              <a:lnSpc>
                <a:spcPct val="93000"/>
              </a:lnSpc>
              <a:spcBef>
                <a:spcPts val="288"/>
              </a:spcBef>
              <a:spcAft>
                <a:spcPts val="0"/>
              </a:spcAft>
              <a:buClr>
                <a:srgbClr val="000000"/>
              </a:buClr>
              <a:buSzPts val="2000"/>
              <a:buFont typeface="Times New Roman"/>
              <a:buNone/>
              <a:defRPr sz="2000" b="0" i="0" u="none" strike="noStrike" cap="none">
                <a:solidFill>
                  <a:srgbClr val="000000"/>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6" name="Google Shape;36;p10"/>
          <p:cNvSpPr txBox="1">
            <a:spLocks noGrp="1"/>
          </p:cNvSpPr>
          <p:nvPr>
            <p:ph type="body" idx="1"/>
          </p:nvPr>
        </p:nvSpPr>
        <p:spPr>
          <a:xfrm>
            <a:off x="693738" y="2268538"/>
            <a:ext cx="3251200" cy="4200525"/>
          </a:xfrm>
          <a:prstGeom prst="rect">
            <a:avLst/>
          </a:prstGeom>
          <a:noFill/>
          <a:ln>
            <a:noFill/>
          </a:ln>
        </p:spPr>
        <p:txBody>
          <a:bodyPr spcFirstLastPara="1" wrap="square" lIns="0" tIns="28425" rIns="0" bIns="0" anchor="t" anchorCtr="0">
            <a:noAutofit/>
          </a:bodyPr>
          <a:lstStyle>
            <a:lvl1pPr marL="457200" lvl="0" indent="-228600" algn="l">
              <a:lnSpc>
                <a:spcPct val="93000"/>
              </a:lnSpc>
              <a:spcBef>
                <a:spcPts val="1425"/>
              </a:spcBef>
              <a:spcAft>
                <a:spcPts val="0"/>
              </a:spcAft>
              <a:buSzPts val="1600"/>
              <a:buNone/>
              <a:defRPr sz="1600"/>
            </a:lvl1pPr>
            <a:lvl2pPr marL="914400" lvl="1" indent="-228600" algn="l">
              <a:lnSpc>
                <a:spcPct val="93000"/>
              </a:lnSpc>
              <a:spcBef>
                <a:spcPts val="1138"/>
              </a:spcBef>
              <a:spcAft>
                <a:spcPts val="0"/>
              </a:spcAft>
              <a:buSzPts val="1400"/>
              <a:buNone/>
              <a:defRPr sz="1400"/>
            </a:lvl2pPr>
            <a:lvl3pPr marL="1371600" lvl="2" indent="-228600" algn="l">
              <a:lnSpc>
                <a:spcPct val="93000"/>
              </a:lnSpc>
              <a:spcBef>
                <a:spcPts val="850"/>
              </a:spcBef>
              <a:spcAft>
                <a:spcPts val="0"/>
              </a:spcAft>
              <a:buSzPts val="1200"/>
              <a:buNone/>
              <a:defRPr sz="1200"/>
            </a:lvl3pPr>
            <a:lvl4pPr marL="1828800" lvl="3" indent="-228600" algn="l">
              <a:lnSpc>
                <a:spcPct val="93000"/>
              </a:lnSpc>
              <a:spcBef>
                <a:spcPts val="575"/>
              </a:spcBef>
              <a:spcAft>
                <a:spcPts val="0"/>
              </a:spcAft>
              <a:buSzPts val="1000"/>
              <a:buNone/>
              <a:defRPr sz="1000"/>
            </a:lvl4pPr>
            <a:lvl5pPr marL="2286000" lvl="4" indent="-228600" algn="l">
              <a:lnSpc>
                <a:spcPct val="93000"/>
              </a:lnSpc>
              <a:spcBef>
                <a:spcPts val="288"/>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7" name="Google Shape;37;p10"/>
          <p:cNvSpPr txBox="1">
            <a:spLocks noGrp="1"/>
          </p:cNvSpPr>
          <p:nvPr>
            <p:ph type="dt" idx="10"/>
          </p:nvPr>
        </p:nvSpPr>
        <p:spPr>
          <a:xfrm>
            <a:off x="503237" y="6886575"/>
            <a:ext cx="2346325"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3448050" y="6886575"/>
            <a:ext cx="3194050"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7227887" y="6886575"/>
            <a:ext cx="2346325" cy="519112"/>
          </a:xfrm>
          <a:prstGeom prst="rect">
            <a:avLst/>
          </a:prstGeom>
          <a:noFill/>
          <a:ln>
            <a:noFill/>
          </a:ln>
        </p:spPr>
        <p:txBody>
          <a:bodyPr spcFirstLastPara="1" wrap="square" lIns="0" tIns="0" rIns="0" bIns="0" anchor="t" anchorCtr="0">
            <a:noAutofit/>
          </a:bodyPr>
          <a:lstStyle>
            <a:lvl1pPr marL="0" marR="0" lvl="0"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693738" y="503238"/>
            <a:ext cx="3251200" cy="1765300"/>
          </a:xfrm>
          <a:prstGeom prst="rect">
            <a:avLst/>
          </a:prstGeom>
          <a:noFill/>
          <a:ln>
            <a:noFill/>
          </a:ln>
        </p:spPr>
        <p:txBody>
          <a:bodyPr spcFirstLastPara="1" wrap="square" lIns="0" tIns="0" rIns="0" bIns="0" anchor="b" anchorCtr="0">
            <a:noAutofit/>
          </a:bodyPr>
          <a:lstStyle>
            <a:lvl1pPr lvl="0" algn="ctr">
              <a:lnSpc>
                <a:spcPct val="93000"/>
              </a:lnSpc>
              <a:spcBef>
                <a:spcPts val="0"/>
              </a:spcBef>
              <a:spcAft>
                <a:spcPts val="0"/>
              </a:spcAft>
              <a:buSzPts val="1400"/>
              <a:buNone/>
              <a:defRPr sz="3200"/>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a:endParaRPr/>
          </a:p>
        </p:txBody>
      </p:sp>
      <p:sp>
        <p:nvSpPr>
          <p:cNvPr id="42" name="Google Shape;42;p11"/>
          <p:cNvSpPr txBox="1">
            <a:spLocks noGrp="1"/>
          </p:cNvSpPr>
          <p:nvPr>
            <p:ph type="body" idx="1"/>
          </p:nvPr>
        </p:nvSpPr>
        <p:spPr>
          <a:xfrm>
            <a:off x="4286250" y="1089025"/>
            <a:ext cx="5102225" cy="5372100"/>
          </a:xfrm>
          <a:prstGeom prst="rect">
            <a:avLst/>
          </a:prstGeom>
          <a:noFill/>
          <a:ln>
            <a:noFill/>
          </a:ln>
        </p:spPr>
        <p:txBody>
          <a:bodyPr spcFirstLastPara="1" wrap="square" lIns="0" tIns="28425" rIns="0" bIns="0" anchor="t" anchorCtr="0">
            <a:noAutofit/>
          </a:bodyPr>
          <a:lstStyle>
            <a:lvl1pPr marL="457200" lvl="0" indent="-228600" algn="l">
              <a:lnSpc>
                <a:spcPct val="93000"/>
              </a:lnSpc>
              <a:spcBef>
                <a:spcPts val="1425"/>
              </a:spcBef>
              <a:spcAft>
                <a:spcPts val="0"/>
              </a:spcAft>
              <a:buSzPts val="1400"/>
              <a:buNone/>
              <a:defRPr sz="3200"/>
            </a:lvl1pPr>
            <a:lvl2pPr marL="914400" lvl="1" indent="-228600" algn="l">
              <a:lnSpc>
                <a:spcPct val="93000"/>
              </a:lnSpc>
              <a:spcBef>
                <a:spcPts val="1138"/>
              </a:spcBef>
              <a:spcAft>
                <a:spcPts val="0"/>
              </a:spcAft>
              <a:buSzPts val="1400"/>
              <a:buNone/>
              <a:defRPr sz="2800"/>
            </a:lvl2pPr>
            <a:lvl3pPr marL="1371600" lvl="2" indent="-228600" algn="l">
              <a:lnSpc>
                <a:spcPct val="93000"/>
              </a:lnSpc>
              <a:spcBef>
                <a:spcPts val="850"/>
              </a:spcBef>
              <a:spcAft>
                <a:spcPts val="0"/>
              </a:spcAft>
              <a:buSzPts val="1400"/>
              <a:buNone/>
              <a:defRPr sz="2400"/>
            </a:lvl3pPr>
            <a:lvl4pPr marL="1828800" lvl="3" indent="-228600" algn="l">
              <a:lnSpc>
                <a:spcPct val="93000"/>
              </a:lnSpc>
              <a:spcBef>
                <a:spcPts val="575"/>
              </a:spcBef>
              <a:spcAft>
                <a:spcPts val="0"/>
              </a:spcAft>
              <a:buSzPts val="1400"/>
              <a:buNone/>
              <a:defRPr sz="2000"/>
            </a:lvl4pPr>
            <a:lvl5pPr marL="2286000" lvl="4" indent="-228600" algn="l">
              <a:lnSpc>
                <a:spcPct val="93000"/>
              </a:lnSpc>
              <a:spcBef>
                <a:spcPts val="288"/>
              </a:spcBef>
              <a:spcAft>
                <a:spcPts val="0"/>
              </a:spcAft>
              <a:buSzPts val="1400"/>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3" name="Google Shape;43;p11"/>
          <p:cNvSpPr txBox="1">
            <a:spLocks noGrp="1"/>
          </p:cNvSpPr>
          <p:nvPr>
            <p:ph type="body" idx="2"/>
          </p:nvPr>
        </p:nvSpPr>
        <p:spPr>
          <a:xfrm>
            <a:off x="693738" y="2268538"/>
            <a:ext cx="3251200" cy="4200525"/>
          </a:xfrm>
          <a:prstGeom prst="rect">
            <a:avLst/>
          </a:prstGeom>
          <a:noFill/>
          <a:ln>
            <a:noFill/>
          </a:ln>
        </p:spPr>
        <p:txBody>
          <a:bodyPr spcFirstLastPara="1" wrap="square" lIns="0" tIns="28425" rIns="0" bIns="0" anchor="t" anchorCtr="0">
            <a:noAutofit/>
          </a:bodyPr>
          <a:lstStyle>
            <a:lvl1pPr marL="457200" lvl="0" indent="-228600" algn="l">
              <a:lnSpc>
                <a:spcPct val="93000"/>
              </a:lnSpc>
              <a:spcBef>
                <a:spcPts val="1425"/>
              </a:spcBef>
              <a:spcAft>
                <a:spcPts val="0"/>
              </a:spcAft>
              <a:buSzPts val="1600"/>
              <a:buNone/>
              <a:defRPr sz="1600"/>
            </a:lvl1pPr>
            <a:lvl2pPr marL="914400" lvl="1" indent="-228600" algn="l">
              <a:lnSpc>
                <a:spcPct val="93000"/>
              </a:lnSpc>
              <a:spcBef>
                <a:spcPts val="1138"/>
              </a:spcBef>
              <a:spcAft>
                <a:spcPts val="0"/>
              </a:spcAft>
              <a:buSzPts val="1400"/>
              <a:buNone/>
              <a:defRPr sz="1400"/>
            </a:lvl2pPr>
            <a:lvl3pPr marL="1371600" lvl="2" indent="-228600" algn="l">
              <a:lnSpc>
                <a:spcPct val="93000"/>
              </a:lnSpc>
              <a:spcBef>
                <a:spcPts val="850"/>
              </a:spcBef>
              <a:spcAft>
                <a:spcPts val="0"/>
              </a:spcAft>
              <a:buSzPts val="1200"/>
              <a:buNone/>
              <a:defRPr sz="1200"/>
            </a:lvl3pPr>
            <a:lvl4pPr marL="1828800" lvl="3" indent="-228600" algn="l">
              <a:lnSpc>
                <a:spcPct val="93000"/>
              </a:lnSpc>
              <a:spcBef>
                <a:spcPts val="575"/>
              </a:spcBef>
              <a:spcAft>
                <a:spcPts val="0"/>
              </a:spcAft>
              <a:buSzPts val="1000"/>
              <a:buNone/>
              <a:defRPr sz="1000"/>
            </a:lvl4pPr>
            <a:lvl5pPr marL="2286000" lvl="4" indent="-228600" algn="l">
              <a:lnSpc>
                <a:spcPct val="93000"/>
              </a:lnSpc>
              <a:spcBef>
                <a:spcPts val="288"/>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11"/>
          <p:cNvSpPr txBox="1">
            <a:spLocks noGrp="1"/>
          </p:cNvSpPr>
          <p:nvPr>
            <p:ph type="dt" idx="10"/>
          </p:nvPr>
        </p:nvSpPr>
        <p:spPr>
          <a:xfrm>
            <a:off x="503237" y="6886575"/>
            <a:ext cx="2346325"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1"/>
          <p:cNvSpPr txBox="1">
            <a:spLocks noGrp="1"/>
          </p:cNvSpPr>
          <p:nvPr>
            <p:ph type="ftr" idx="11"/>
          </p:nvPr>
        </p:nvSpPr>
        <p:spPr>
          <a:xfrm>
            <a:off x="3448050" y="6886575"/>
            <a:ext cx="3194050"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1"/>
          <p:cNvSpPr txBox="1">
            <a:spLocks noGrp="1"/>
          </p:cNvSpPr>
          <p:nvPr>
            <p:ph type="sldNum" idx="12"/>
          </p:nvPr>
        </p:nvSpPr>
        <p:spPr>
          <a:xfrm>
            <a:off x="7227887" y="6886575"/>
            <a:ext cx="2346325" cy="519112"/>
          </a:xfrm>
          <a:prstGeom prst="rect">
            <a:avLst/>
          </a:prstGeom>
          <a:noFill/>
          <a:ln>
            <a:noFill/>
          </a:ln>
        </p:spPr>
        <p:txBody>
          <a:bodyPr spcFirstLastPara="1" wrap="square" lIns="0" tIns="0" rIns="0" bIns="0" anchor="t" anchorCtr="0">
            <a:noAutofit/>
          </a:bodyPr>
          <a:lstStyle>
            <a:lvl1pPr marL="0" marR="0" lvl="0"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2"/>
          <p:cNvSpPr txBox="1">
            <a:spLocks noGrp="1"/>
          </p:cNvSpPr>
          <p:nvPr>
            <p:ph type="dt" idx="10"/>
          </p:nvPr>
        </p:nvSpPr>
        <p:spPr>
          <a:xfrm>
            <a:off x="503237" y="6886575"/>
            <a:ext cx="2346325"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ftr" idx="11"/>
          </p:nvPr>
        </p:nvSpPr>
        <p:spPr>
          <a:xfrm>
            <a:off x="3448050" y="6886575"/>
            <a:ext cx="3194050"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2"/>
          <p:cNvSpPr txBox="1">
            <a:spLocks noGrp="1"/>
          </p:cNvSpPr>
          <p:nvPr>
            <p:ph type="sldNum" idx="12"/>
          </p:nvPr>
        </p:nvSpPr>
        <p:spPr>
          <a:xfrm>
            <a:off x="7227887" y="6886575"/>
            <a:ext cx="2346325" cy="519112"/>
          </a:xfrm>
          <a:prstGeom prst="rect">
            <a:avLst/>
          </a:prstGeom>
          <a:noFill/>
          <a:ln>
            <a:noFill/>
          </a:ln>
        </p:spPr>
        <p:txBody>
          <a:bodyPr spcFirstLastPara="1" wrap="square" lIns="0" tIns="0" rIns="0" bIns="0" anchor="t" anchorCtr="0">
            <a:noAutofit/>
          </a:bodyPr>
          <a:lstStyle>
            <a:lvl1pPr marL="0" marR="0" lvl="0"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a:off x="503237" y="301625"/>
            <a:ext cx="9069387" cy="1260475"/>
          </a:xfrm>
          <a:prstGeom prst="rect">
            <a:avLst/>
          </a:prstGeom>
          <a:noFill/>
          <a:ln>
            <a:noFill/>
          </a:ln>
        </p:spPr>
        <p:txBody>
          <a:bodyPr spcFirstLastPara="1" wrap="square" lIns="0" tIns="0" rIns="0" bIns="0" anchor="ctr" anchorCtr="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a:endParaRPr/>
          </a:p>
        </p:txBody>
      </p:sp>
      <p:sp>
        <p:nvSpPr>
          <p:cNvPr id="53" name="Google Shape;53;p13"/>
          <p:cNvSpPr txBox="1">
            <a:spLocks noGrp="1"/>
          </p:cNvSpPr>
          <p:nvPr>
            <p:ph type="dt" idx="10"/>
          </p:nvPr>
        </p:nvSpPr>
        <p:spPr>
          <a:xfrm>
            <a:off x="503237" y="6886575"/>
            <a:ext cx="2346325"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3448050" y="6886575"/>
            <a:ext cx="3194050"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7227887" y="6886575"/>
            <a:ext cx="2346325" cy="519112"/>
          </a:xfrm>
          <a:prstGeom prst="rect">
            <a:avLst/>
          </a:prstGeom>
          <a:noFill/>
          <a:ln>
            <a:noFill/>
          </a:ln>
        </p:spPr>
        <p:txBody>
          <a:bodyPr spcFirstLastPara="1" wrap="square" lIns="0" tIns="0" rIns="0" bIns="0" anchor="t" anchorCtr="0">
            <a:noAutofit/>
          </a:bodyPr>
          <a:lstStyle>
            <a:lvl1pPr marL="0" marR="0" lvl="0"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93738" y="403225"/>
            <a:ext cx="8694737" cy="1460500"/>
          </a:xfrm>
          <a:prstGeom prst="rect">
            <a:avLst/>
          </a:prstGeom>
          <a:noFill/>
          <a:ln>
            <a:noFill/>
          </a:ln>
        </p:spPr>
        <p:txBody>
          <a:bodyPr spcFirstLastPara="1" wrap="square" lIns="0" tIns="0" rIns="0" bIns="0" anchor="ctr" anchorCtr="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a:endParaRPr/>
          </a:p>
        </p:txBody>
      </p:sp>
      <p:sp>
        <p:nvSpPr>
          <p:cNvPr id="58" name="Google Shape;58;p14"/>
          <p:cNvSpPr txBox="1">
            <a:spLocks noGrp="1"/>
          </p:cNvSpPr>
          <p:nvPr>
            <p:ph type="body" idx="1"/>
          </p:nvPr>
        </p:nvSpPr>
        <p:spPr>
          <a:xfrm>
            <a:off x="693738" y="1852613"/>
            <a:ext cx="4265612" cy="908050"/>
          </a:xfrm>
          <a:prstGeom prst="rect">
            <a:avLst/>
          </a:prstGeom>
          <a:noFill/>
          <a:ln>
            <a:noFill/>
          </a:ln>
        </p:spPr>
        <p:txBody>
          <a:bodyPr spcFirstLastPara="1" wrap="square" lIns="0" tIns="28425" rIns="0" bIns="0" anchor="b" anchorCtr="0">
            <a:noAutofit/>
          </a:bodyPr>
          <a:lstStyle>
            <a:lvl1pPr marL="457200" lvl="0" indent="-228600" algn="l">
              <a:lnSpc>
                <a:spcPct val="93000"/>
              </a:lnSpc>
              <a:spcBef>
                <a:spcPts val="1425"/>
              </a:spcBef>
              <a:spcAft>
                <a:spcPts val="0"/>
              </a:spcAft>
              <a:buSzPts val="2400"/>
              <a:buNone/>
              <a:defRPr sz="2400" b="1"/>
            </a:lvl1pPr>
            <a:lvl2pPr marL="914400" lvl="1" indent="-228600" algn="l">
              <a:lnSpc>
                <a:spcPct val="93000"/>
              </a:lnSpc>
              <a:spcBef>
                <a:spcPts val="1138"/>
              </a:spcBef>
              <a:spcAft>
                <a:spcPts val="0"/>
              </a:spcAft>
              <a:buSzPts val="2000"/>
              <a:buNone/>
              <a:defRPr sz="2000" b="1"/>
            </a:lvl2pPr>
            <a:lvl3pPr marL="1371600" lvl="2" indent="-228600" algn="l">
              <a:lnSpc>
                <a:spcPct val="93000"/>
              </a:lnSpc>
              <a:spcBef>
                <a:spcPts val="850"/>
              </a:spcBef>
              <a:spcAft>
                <a:spcPts val="0"/>
              </a:spcAft>
              <a:buSzPts val="1800"/>
              <a:buNone/>
              <a:defRPr sz="1800" b="1"/>
            </a:lvl3pPr>
            <a:lvl4pPr marL="1828800" lvl="3" indent="-228600" algn="l">
              <a:lnSpc>
                <a:spcPct val="93000"/>
              </a:lnSpc>
              <a:spcBef>
                <a:spcPts val="575"/>
              </a:spcBef>
              <a:spcAft>
                <a:spcPts val="0"/>
              </a:spcAft>
              <a:buSzPts val="1600"/>
              <a:buNone/>
              <a:defRPr sz="1600" b="1"/>
            </a:lvl4pPr>
            <a:lvl5pPr marL="2286000" lvl="4" indent="-228600" algn="l">
              <a:lnSpc>
                <a:spcPct val="93000"/>
              </a:lnSpc>
              <a:spcBef>
                <a:spcPts val="288"/>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14"/>
          <p:cNvSpPr txBox="1">
            <a:spLocks noGrp="1"/>
          </p:cNvSpPr>
          <p:nvPr>
            <p:ph type="body" idx="2"/>
          </p:nvPr>
        </p:nvSpPr>
        <p:spPr>
          <a:xfrm>
            <a:off x="693738" y="2760663"/>
            <a:ext cx="4265612" cy="4062412"/>
          </a:xfrm>
          <a:prstGeom prst="rect">
            <a:avLst/>
          </a:prstGeom>
          <a:noFill/>
          <a:ln>
            <a:noFill/>
          </a:ln>
        </p:spPr>
        <p:txBody>
          <a:bodyPr spcFirstLastPara="1" wrap="square" lIns="0" tIns="28425" rIns="0" bIns="0" anchor="t" anchorCtr="0">
            <a:noAutofit/>
          </a:bodyPr>
          <a:lstStyle>
            <a:lvl1pPr marL="457200" lvl="0" indent="-228600" algn="l">
              <a:lnSpc>
                <a:spcPct val="93000"/>
              </a:lnSpc>
              <a:spcBef>
                <a:spcPts val="1425"/>
              </a:spcBef>
              <a:spcAft>
                <a:spcPts val="0"/>
              </a:spcAft>
              <a:buSzPts val="1400"/>
              <a:buNone/>
              <a:defRPr/>
            </a:lvl1pPr>
            <a:lvl2pPr marL="914400" lvl="1" indent="-228600" algn="l">
              <a:lnSpc>
                <a:spcPct val="93000"/>
              </a:lnSpc>
              <a:spcBef>
                <a:spcPts val="1138"/>
              </a:spcBef>
              <a:spcAft>
                <a:spcPts val="0"/>
              </a:spcAft>
              <a:buSzPts val="1400"/>
              <a:buNone/>
              <a:defRPr/>
            </a:lvl2pPr>
            <a:lvl3pPr marL="1371600" lvl="2" indent="-228600" algn="l">
              <a:lnSpc>
                <a:spcPct val="93000"/>
              </a:lnSpc>
              <a:spcBef>
                <a:spcPts val="850"/>
              </a:spcBef>
              <a:spcAft>
                <a:spcPts val="0"/>
              </a:spcAft>
              <a:buSzPts val="1400"/>
              <a:buNone/>
              <a:defRPr/>
            </a:lvl3pPr>
            <a:lvl4pPr marL="1828800" lvl="3" indent="-228600" algn="l">
              <a:lnSpc>
                <a:spcPct val="93000"/>
              </a:lnSpc>
              <a:spcBef>
                <a:spcPts val="575"/>
              </a:spcBef>
              <a:spcAft>
                <a:spcPts val="0"/>
              </a:spcAft>
              <a:buSzPts val="1400"/>
              <a:buNone/>
              <a:defRPr/>
            </a:lvl4pPr>
            <a:lvl5pPr marL="2286000" lvl="4" indent="-228600" algn="l">
              <a:lnSpc>
                <a:spcPct val="93000"/>
              </a:lnSpc>
              <a:spcBef>
                <a:spcPts val="288"/>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4"/>
          <p:cNvSpPr txBox="1">
            <a:spLocks noGrp="1"/>
          </p:cNvSpPr>
          <p:nvPr>
            <p:ph type="body" idx="3"/>
          </p:nvPr>
        </p:nvSpPr>
        <p:spPr>
          <a:xfrm>
            <a:off x="5103813" y="1852613"/>
            <a:ext cx="4284662" cy="908050"/>
          </a:xfrm>
          <a:prstGeom prst="rect">
            <a:avLst/>
          </a:prstGeom>
          <a:noFill/>
          <a:ln>
            <a:noFill/>
          </a:ln>
        </p:spPr>
        <p:txBody>
          <a:bodyPr spcFirstLastPara="1" wrap="square" lIns="0" tIns="28425" rIns="0" bIns="0" anchor="b" anchorCtr="0">
            <a:noAutofit/>
          </a:bodyPr>
          <a:lstStyle>
            <a:lvl1pPr marL="457200" lvl="0" indent="-228600" algn="l">
              <a:lnSpc>
                <a:spcPct val="93000"/>
              </a:lnSpc>
              <a:spcBef>
                <a:spcPts val="1425"/>
              </a:spcBef>
              <a:spcAft>
                <a:spcPts val="0"/>
              </a:spcAft>
              <a:buSzPts val="2400"/>
              <a:buNone/>
              <a:defRPr sz="2400" b="1"/>
            </a:lvl1pPr>
            <a:lvl2pPr marL="914400" lvl="1" indent="-228600" algn="l">
              <a:lnSpc>
                <a:spcPct val="93000"/>
              </a:lnSpc>
              <a:spcBef>
                <a:spcPts val="1138"/>
              </a:spcBef>
              <a:spcAft>
                <a:spcPts val="0"/>
              </a:spcAft>
              <a:buSzPts val="2000"/>
              <a:buNone/>
              <a:defRPr sz="2000" b="1"/>
            </a:lvl2pPr>
            <a:lvl3pPr marL="1371600" lvl="2" indent="-228600" algn="l">
              <a:lnSpc>
                <a:spcPct val="93000"/>
              </a:lnSpc>
              <a:spcBef>
                <a:spcPts val="850"/>
              </a:spcBef>
              <a:spcAft>
                <a:spcPts val="0"/>
              </a:spcAft>
              <a:buSzPts val="1800"/>
              <a:buNone/>
              <a:defRPr sz="1800" b="1"/>
            </a:lvl3pPr>
            <a:lvl4pPr marL="1828800" lvl="3" indent="-228600" algn="l">
              <a:lnSpc>
                <a:spcPct val="93000"/>
              </a:lnSpc>
              <a:spcBef>
                <a:spcPts val="575"/>
              </a:spcBef>
              <a:spcAft>
                <a:spcPts val="0"/>
              </a:spcAft>
              <a:buSzPts val="1600"/>
              <a:buNone/>
              <a:defRPr sz="1600" b="1"/>
            </a:lvl4pPr>
            <a:lvl5pPr marL="2286000" lvl="4" indent="-228600" algn="l">
              <a:lnSpc>
                <a:spcPct val="93000"/>
              </a:lnSpc>
              <a:spcBef>
                <a:spcPts val="288"/>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14"/>
          <p:cNvSpPr txBox="1">
            <a:spLocks noGrp="1"/>
          </p:cNvSpPr>
          <p:nvPr>
            <p:ph type="body" idx="4"/>
          </p:nvPr>
        </p:nvSpPr>
        <p:spPr>
          <a:xfrm>
            <a:off x="5103813" y="2760663"/>
            <a:ext cx="4284662" cy="4062412"/>
          </a:xfrm>
          <a:prstGeom prst="rect">
            <a:avLst/>
          </a:prstGeom>
          <a:noFill/>
          <a:ln>
            <a:noFill/>
          </a:ln>
        </p:spPr>
        <p:txBody>
          <a:bodyPr spcFirstLastPara="1" wrap="square" lIns="0" tIns="28425" rIns="0" bIns="0" anchor="t" anchorCtr="0">
            <a:noAutofit/>
          </a:bodyPr>
          <a:lstStyle>
            <a:lvl1pPr marL="457200" lvl="0" indent="-228600" algn="l">
              <a:lnSpc>
                <a:spcPct val="93000"/>
              </a:lnSpc>
              <a:spcBef>
                <a:spcPts val="1425"/>
              </a:spcBef>
              <a:spcAft>
                <a:spcPts val="0"/>
              </a:spcAft>
              <a:buSzPts val="1400"/>
              <a:buNone/>
              <a:defRPr/>
            </a:lvl1pPr>
            <a:lvl2pPr marL="914400" lvl="1" indent="-228600" algn="l">
              <a:lnSpc>
                <a:spcPct val="93000"/>
              </a:lnSpc>
              <a:spcBef>
                <a:spcPts val="1138"/>
              </a:spcBef>
              <a:spcAft>
                <a:spcPts val="0"/>
              </a:spcAft>
              <a:buSzPts val="1400"/>
              <a:buNone/>
              <a:defRPr/>
            </a:lvl2pPr>
            <a:lvl3pPr marL="1371600" lvl="2" indent="-228600" algn="l">
              <a:lnSpc>
                <a:spcPct val="93000"/>
              </a:lnSpc>
              <a:spcBef>
                <a:spcPts val="850"/>
              </a:spcBef>
              <a:spcAft>
                <a:spcPts val="0"/>
              </a:spcAft>
              <a:buSzPts val="1400"/>
              <a:buNone/>
              <a:defRPr/>
            </a:lvl3pPr>
            <a:lvl4pPr marL="1828800" lvl="3" indent="-228600" algn="l">
              <a:lnSpc>
                <a:spcPct val="93000"/>
              </a:lnSpc>
              <a:spcBef>
                <a:spcPts val="575"/>
              </a:spcBef>
              <a:spcAft>
                <a:spcPts val="0"/>
              </a:spcAft>
              <a:buSzPts val="1400"/>
              <a:buNone/>
              <a:defRPr/>
            </a:lvl4pPr>
            <a:lvl5pPr marL="2286000" lvl="4" indent="-228600" algn="l">
              <a:lnSpc>
                <a:spcPct val="93000"/>
              </a:lnSpc>
              <a:spcBef>
                <a:spcPts val="288"/>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4"/>
          <p:cNvSpPr txBox="1">
            <a:spLocks noGrp="1"/>
          </p:cNvSpPr>
          <p:nvPr>
            <p:ph type="dt" idx="10"/>
          </p:nvPr>
        </p:nvSpPr>
        <p:spPr>
          <a:xfrm>
            <a:off x="503237" y="6886575"/>
            <a:ext cx="2346325"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
          <p:cNvSpPr txBox="1">
            <a:spLocks noGrp="1"/>
          </p:cNvSpPr>
          <p:nvPr>
            <p:ph type="ftr" idx="11"/>
          </p:nvPr>
        </p:nvSpPr>
        <p:spPr>
          <a:xfrm>
            <a:off x="3448050" y="6886575"/>
            <a:ext cx="3194050"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4"/>
          <p:cNvSpPr txBox="1">
            <a:spLocks noGrp="1"/>
          </p:cNvSpPr>
          <p:nvPr>
            <p:ph type="sldNum" idx="12"/>
          </p:nvPr>
        </p:nvSpPr>
        <p:spPr>
          <a:xfrm>
            <a:off x="7227887" y="6886575"/>
            <a:ext cx="2346325" cy="519112"/>
          </a:xfrm>
          <a:prstGeom prst="rect">
            <a:avLst/>
          </a:prstGeom>
          <a:noFill/>
          <a:ln>
            <a:noFill/>
          </a:ln>
        </p:spPr>
        <p:txBody>
          <a:bodyPr spcFirstLastPara="1" wrap="square" lIns="0" tIns="0" rIns="0" bIns="0" anchor="t" anchorCtr="0">
            <a:noAutofit/>
          </a:bodyPr>
          <a:lstStyle>
            <a:lvl1pPr marL="0" marR="0" lvl="0"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503237" y="301625"/>
            <a:ext cx="9069387" cy="1260475"/>
          </a:xfrm>
          <a:prstGeom prst="rect">
            <a:avLst/>
          </a:prstGeom>
          <a:noFill/>
          <a:ln>
            <a:noFill/>
          </a:ln>
        </p:spPr>
        <p:txBody>
          <a:bodyPr spcFirstLastPara="1" wrap="square" lIns="0" tIns="0" rIns="0" bIns="0" anchor="ctr" anchorCtr="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a:endParaRPr/>
          </a:p>
        </p:txBody>
      </p:sp>
      <p:sp>
        <p:nvSpPr>
          <p:cNvPr id="67" name="Google Shape;67;p15"/>
          <p:cNvSpPr txBox="1">
            <a:spLocks noGrp="1"/>
          </p:cNvSpPr>
          <p:nvPr>
            <p:ph type="body" idx="1"/>
          </p:nvPr>
        </p:nvSpPr>
        <p:spPr>
          <a:xfrm>
            <a:off x="503238" y="1768475"/>
            <a:ext cx="4457700" cy="4383088"/>
          </a:xfrm>
          <a:prstGeom prst="rect">
            <a:avLst/>
          </a:prstGeom>
          <a:noFill/>
          <a:ln>
            <a:noFill/>
          </a:ln>
        </p:spPr>
        <p:txBody>
          <a:bodyPr spcFirstLastPara="1" wrap="square" lIns="0" tIns="28425" rIns="0" bIns="0" anchor="t" anchorCtr="0">
            <a:noAutofit/>
          </a:bodyPr>
          <a:lstStyle>
            <a:lvl1pPr marL="457200" lvl="0" indent="-228600" algn="l">
              <a:lnSpc>
                <a:spcPct val="93000"/>
              </a:lnSpc>
              <a:spcBef>
                <a:spcPts val="1425"/>
              </a:spcBef>
              <a:spcAft>
                <a:spcPts val="0"/>
              </a:spcAft>
              <a:buSzPts val="1400"/>
              <a:buNone/>
              <a:defRPr/>
            </a:lvl1pPr>
            <a:lvl2pPr marL="914400" lvl="1" indent="-228600" algn="l">
              <a:lnSpc>
                <a:spcPct val="93000"/>
              </a:lnSpc>
              <a:spcBef>
                <a:spcPts val="1138"/>
              </a:spcBef>
              <a:spcAft>
                <a:spcPts val="0"/>
              </a:spcAft>
              <a:buSzPts val="1400"/>
              <a:buNone/>
              <a:defRPr/>
            </a:lvl2pPr>
            <a:lvl3pPr marL="1371600" lvl="2" indent="-228600" algn="l">
              <a:lnSpc>
                <a:spcPct val="93000"/>
              </a:lnSpc>
              <a:spcBef>
                <a:spcPts val="850"/>
              </a:spcBef>
              <a:spcAft>
                <a:spcPts val="0"/>
              </a:spcAft>
              <a:buSzPts val="1400"/>
              <a:buNone/>
              <a:defRPr/>
            </a:lvl3pPr>
            <a:lvl4pPr marL="1828800" lvl="3" indent="-228600" algn="l">
              <a:lnSpc>
                <a:spcPct val="93000"/>
              </a:lnSpc>
              <a:spcBef>
                <a:spcPts val="575"/>
              </a:spcBef>
              <a:spcAft>
                <a:spcPts val="0"/>
              </a:spcAft>
              <a:buSzPts val="1400"/>
              <a:buNone/>
              <a:defRPr/>
            </a:lvl4pPr>
            <a:lvl5pPr marL="2286000" lvl="4" indent="-228600" algn="l">
              <a:lnSpc>
                <a:spcPct val="93000"/>
              </a:lnSpc>
              <a:spcBef>
                <a:spcPts val="288"/>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5"/>
          <p:cNvSpPr txBox="1">
            <a:spLocks noGrp="1"/>
          </p:cNvSpPr>
          <p:nvPr>
            <p:ph type="body" idx="2"/>
          </p:nvPr>
        </p:nvSpPr>
        <p:spPr>
          <a:xfrm>
            <a:off x="5113338" y="1768475"/>
            <a:ext cx="4459287" cy="4383088"/>
          </a:xfrm>
          <a:prstGeom prst="rect">
            <a:avLst/>
          </a:prstGeom>
          <a:noFill/>
          <a:ln>
            <a:noFill/>
          </a:ln>
        </p:spPr>
        <p:txBody>
          <a:bodyPr spcFirstLastPara="1" wrap="square" lIns="0" tIns="28425" rIns="0" bIns="0" anchor="t" anchorCtr="0">
            <a:noAutofit/>
          </a:bodyPr>
          <a:lstStyle>
            <a:lvl1pPr marL="457200" lvl="0" indent="-228600" algn="l">
              <a:lnSpc>
                <a:spcPct val="93000"/>
              </a:lnSpc>
              <a:spcBef>
                <a:spcPts val="1425"/>
              </a:spcBef>
              <a:spcAft>
                <a:spcPts val="0"/>
              </a:spcAft>
              <a:buSzPts val="1400"/>
              <a:buNone/>
              <a:defRPr/>
            </a:lvl1pPr>
            <a:lvl2pPr marL="914400" lvl="1" indent="-228600" algn="l">
              <a:lnSpc>
                <a:spcPct val="93000"/>
              </a:lnSpc>
              <a:spcBef>
                <a:spcPts val="1138"/>
              </a:spcBef>
              <a:spcAft>
                <a:spcPts val="0"/>
              </a:spcAft>
              <a:buSzPts val="1400"/>
              <a:buNone/>
              <a:defRPr/>
            </a:lvl2pPr>
            <a:lvl3pPr marL="1371600" lvl="2" indent="-228600" algn="l">
              <a:lnSpc>
                <a:spcPct val="93000"/>
              </a:lnSpc>
              <a:spcBef>
                <a:spcPts val="850"/>
              </a:spcBef>
              <a:spcAft>
                <a:spcPts val="0"/>
              </a:spcAft>
              <a:buSzPts val="1400"/>
              <a:buNone/>
              <a:defRPr/>
            </a:lvl3pPr>
            <a:lvl4pPr marL="1828800" lvl="3" indent="-228600" algn="l">
              <a:lnSpc>
                <a:spcPct val="93000"/>
              </a:lnSpc>
              <a:spcBef>
                <a:spcPts val="575"/>
              </a:spcBef>
              <a:spcAft>
                <a:spcPts val="0"/>
              </a:spcAft>
              <a:buSzPts val="1400"/>
              <a:buNone/>
              <a:defRPr/>
            </a:lvl4pPr>
            <a:lvl5pPr marL="2286000" lvl="4" indent="-228600" algn="l">
              <a:lnSpc>
                <a:spcPct val="93000"/>
              </a:lnSpc>
              <a:spcBef>
                <a:spcPts val="288"/>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5"/>
          <p:cNvSpPr txBox="1">
            <a:spLocks noGrp="1"/>
          </p:cNvSpPr>
          <p:nvPr>
            <p:ph type="dt" idx="10"/>
          </p:nvPr>
        </p:nvSpPr>
        <p:spPr>
          <a:xfrm>
            <a:off x="503237" y="6886575"/>
            <a:ext cx="2346325"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5"/>
          <p:cNvSpPr txBox="1">
            <a:spLocks noGrp="1"/>
          </p:cNvSpPr>
          <p:nvPr>
            <p:ph type="ftr" idx="11"/>
          </p:nvPr>
        </p:nvSpPr>
        <p:spPr>
          <a:xfrm>
            <a:off x="3448050" y="6886575"/>
            <a:ext cx="3194050" cy="51911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5"/>
          <p:cNvSpPr txBox="1">
            <a:spLocks noGrp="1"/>
          </p:cNvSpPr>
          <p:nvPr>
            <p:ph type="sldNum" idx="12"/>
          </p:nvPr>
        </p:nvSpPr>
        <p:spPr>
          <a:xfrm>
            <a:off x="7227887" y="6886575"/>
            <a:ext cx="2346325" cy="519112"/>
          </a:xfrm>
          <a:prstGeom prst="rect">
            <a:avLst/>
          </a:prstGeom>
          <a:noFill/>
          <a:ln>
            <a:noFill/>
          </a:ln>
        </p:spPr>
        <p:txBody>
          <a:bodyPr spcFirstLastPara="1" wrap="square" lIns="0" tIns="0" rIns="0" bIns="0" anchor="t" anchorCtr="0">
            <a:noAutofit/>
          </a:bodyPr>
          <a:lstStyle>
            <a:lvl1pPr marL="0" marR="0" lvl="0"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1pPr>
            <a:lvl2pPr marL="0" marR="0" lvl="1"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2pPr>
            <a:lvl3pPr marL="0" marR="0" lvl="2"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3pPr>
            <a:lvl4pPr marL="0" marR="0" lvl="3"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4pPr>
            <a:lvl5pPr marL="0" marR="0" lvl="4"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5pPr>
            <a:lvl6pPr marL="0" marR="0" lvl="5"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6pPr>
            <a:lvl7pPr marL="0" marR="0" lvl="6"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7pPr>
            <a:lvl8pPr marL="0" marR="0" lvl="7"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8pPr>
            <a:lvl9pPr marL="0" marR="0" lvl="8" indent="0" algn="r">
              <a:lnSpc>
                <a:spcPct val="93000"/>
              </a:lnSpc>
              <a:spcBef>
                <a:spcPts val="0"/>
              </a:spcBef>
              <a:spcAft>
                <a:spcPts val="0"/>
              </a:spcAft>
              <a:buClr>
                <a:srgbClr val="000000"/>
              </a:buClr>
              <a:buSzPts val="1400"/>
              <a:buFont typeface="Times New Roman"/>
              <a:buNone/>
              <a:defRPr sz="1400" b="0" i="0" u="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503237" y="301625"/>
            <a:ext cx="9069387" cy="1260475"/>
          </a:xfrm>
          <a:prstGeom prst="rect">
            <a:avLst/>
          </a:prstGeom>
          <a:noFill/>
          <a:ln>
            <a:noFill/>
          </a:ln>
        </p:spPr>
        <p:txBody>
          <a:bodyPr spcFirstLastPara="1" wrap="square" lIns="0" tIns="0" rIns="0" bIns="0" anchor="ctr" anchorCtr="0">
            <a:noAutofit/>
          </a:bodyPr>
          <a:lstStyle>
            <a:lvl1pPr marR="0" lvl="0" algn="ctr" rtl="0">
              <a:lnSpc>
                <a:spcPct val="93000"/>
              </a:lnSpc>
              <a:spcBef>
                <a:spcPts val="0"/>
              </a:spcBef>
              <a:spcAft>
                <a:spcPts val="0"/>
              </a:spcAft>
              <a:buSzPts val="1400"/>
              <a:buNone/>
              <a:defRPr sz="4400" b="0" i="0" u="none" strike="noStrike" cap="none">
                <a:solidFill>
                  <a:srgbClr val="000000"/>
                </a:solidFill>
                <a:latin typeface="Arial"/>
                <a:ea typeface="Arial"/>
                <a:cs typeface="Arial"/>
                <a:sym typeface="Arial"/>
              </a:defRPr>
            </a:lvl1pPr>
            <a:lvl2pPr marR="0" lvl="1" algn="ctr" rtl="0">
              <a:lnSpc>
                <a:spcPct val="93000"/>
              </a:lnSpc>
              <a:spcBef>
                <a:spcPts val="0"/>
              </a:spcBef>
              <a:spcAft>
                <a:spcPts val="0"/>
              </a:spcAft>
              <a:buSzPts val="1400"/>
              <a:buNone/>
              <a:defRPr sz="4400" b="0" i="0" u="none" strike="noStrike" cap="none">
                <a:solidFill>
                  <a:srgbClr val="000000"/>
                </a:solidFill>
                <a:latin typeface="Arial"/>
                <a:ea typeface="Arial"/>
                <a:cs typeface="Arial"/>
                <a:sym typeface="Arial"/>
              </a:defRPr>
            </a:lvl2pPr>
            <a:lvl3pPr marR="0" lvl="2" algn="ctr" rtl="0">
              <a:lnSpc>
                <a:spcPct val="93000"/>
              </a:lnSpc>
              <a:spcBef>
                <a:spcPts val="0"/>
              </a:spcBef>
              <a:spcAft>
                <a:spcPts val="0"/>
              </a:spcAft>
              <a:buSzPts val="1400"/>
              <a:buNone/>
              <a:defRPr sz="4400" b="0" i="0" u="none" strike="noStrike" cap="none">
                <a:solidFill>
                  <a:srgbClr val="000000"/>
                </a:solidFill>
                <a:latin typeface="Arial"/>
                <a:ea typeface="Arial"/>
                <a:cs typeface="Arial"/>
                <a:sym typeface="Arial"/>
              </a:defRPr>
            </a:lvl3pPr>
            <a:lvl4pPr marR="0" lvl="3" algn="ctr" rtl="0">
              <a:lnSpc>
                <a:spcPct val="93000"/>
              </a:lnSpc>
              <a:spcBef>
                <a:spcPts val="0"/>
              </a:spcBef>
              <a:spcAft>
                <a:spcPts val="0"/>
              </a:spcAft>
              <a:buSzPts val="1400"/>
              <a:buNone/>
              <a:defRPr sz="4400" b="0" i="0" u="none" strike="noStrike" cap="none">
                <a:solidFill>
                  <a:srgbClr val="000000"/>
                </a:solidFill>
                <a:latin typeface="Arial"/>
                <a:ea typeface="Arial"/>
                <a:cs typeface="Arial"/>
                <a:sym typeface="Arial"/>
              </a:defRPr>
            </a:lvl4pPr>
            <a:lvl5pPr marR="0" lvl="4" algn="ctr" rtl="0">
              <a:lnSpc>
                <a:spcPct val="93000"/>
              </a:lnSpc>
              <a:spcBef>
                <a:spcPts val="0"/>
              </a:spcBef>
              <a:spcAft>
                <a:spcPts val="0"/>
              </a:spcAft>
              <a:buSzPts val="1400"/>
              <a:buNone/>
              <a:defRPr sz="4400" b="0" i="0" u="none" strike="noStrike" cap="none">
                <a:solidFill>
                  <a:srgbClr val="000000"/>
                </a:solidFill>
                <a:latin typeface="Arial"/>
                <a:ea typeface="Arial"/>
                <a:cs typeface="Arial"/>
                <a:sym typeface="Arial"/>
              </a:defRPr>
            </a:lvl5pPr>
            <a:lvl6pPr marR="0" lvl="5" algn="ctr" rtl="0">
              <a:lnSpc>
                <a:spcPct val="93000"/>
              </a:lnSpc>
              <a:spcBef>
                <a:spcPts val="0"/>
              </a:spcBef>
              <a:spcAft>
                <a:spcPts val="0"/>
              </a:spcAft>
              <a:buSzPts val="1400"/>
              <a:buNone/>
              <a:defRPr sz="4400" b="0" i="0" u="none" strike="noStrike" cap="none">
                <a:solidFill>
                  <a:srgbClr val="000000"/>
                </a:solidFill>
                <a:latin typeface="Arial"/>
                <a:ea typeface="Arial"/>
                <a:cs typeface="Arial"/>
                <a:sym typeface="Arial"/>
              </a:defRPr>
            </a:lvl6pPr>
            <a:lvl7pPr marR="0" lvl="6" algn="ctr" rtl="0">
              <a:lnSpc>
                <a:spcPct val="93000"/>
              </a:lnSpc>
              <a:spcBef>
                <a:spcPts val="0"/>
              </a:spcBef>
              <a:spcAft>
                <a:spcPts val="0"/>
              </a:spcAft>
              <a:buSzPts val="1400"/>
              <a:buNone/>
              <a:defRPr sz="4400" b="0" i="0" u="none" strike="noStrike" cap="none">
                <a:solidFill>
                  <a:srgbClr val="000000"/>
                </a:solidFill>
                <a:latin typeface="Arial"/>
                <a:ea typeface="Arial"/>
                <a:cs typeface="Arial"/>
                <a:sym typeface="Arial"/>
              </a:defRPr>
            </a:lvl7pPr>
            <a:lvl8pPr marR="0" lvl="7" algn="ctr" rtl="0">
              <a:lnSpc>
                <a:spcPct val="93000"/>
              </a:lnSpc>
              <a:spcBef>
                <a:spcPts val="0"/>
              </a:spcBef>
              <a:spcAft>
                <a:spcPts val="0"/>
              </a:spcAft>
              <a:buSzPts val="1400"/>
              <a:buNone/>
              <a:defRPr sz="4400" b="0" i="0" u="none" strike="noStrike" cap="none">
                <a:solidFill>
                  <a:srgbClr val="000000"/>
                </a:solidFill>
                <a:latin typeface="Arial"/>
                <a:ea typeface="Arial"/>
                <a:cs typeface="Arial"/>
                <a:sym typeface="Arial"/>
              </a:defRPr>
            </a:lvl8pPr>
            <a:lvl9pPr marR="0" lvl="8" algn="ctr" rtl="0">
              <a:lnSpc>
                <a:spcPct val="93000"/>
              </a:lnSpc>
              <a:spcBef>
                <a:spcPts val="0"/>
              </a:spcBef>
              <a:spcAft>
                <a:spcPts val="0"/>
              </a:spcAft>
              <a:buSzPts val="1400"/>
              <a:buNone/>
              <a:defRPr sz="4400" b="0" i="0" u="none" strike="noStrike" cap="none">
                <a:solidFill>
                  <a:srgbClr val="000000"/>
                </a:solidFill>
                <a:latin typeface="Arial"/>
                <a:ea typeface="Arial"/>
                <a:cs typeface="Arial"/>
                <a:sym typeface="Arial"/>
              </a:defRPr>
            </a:lvl9pPr>
          </a:lstStyle>
          <a:p>
            <a:endParaRPr/>
          </a:p>
        </p:txBody>
      </p:sp>
      <p:sp>
        <p:nvSpPr>
          <p:cNvPr id="11" name="Google Shape;11;p4"/>
          <p:cNvSpPr txBox="1">
            <a:spLocks noGrp="1"/>
          </p:cNvSpPr>
          <p:nvPr>
            <p:ph type="body" idx="1"/>
          </p:nvPr>
        </p:nvSpPr>
        <p:spPr>
          <a:xfrm>
            <a:off x="503237" y="1768475"/>
            <a:ext cx="9069387" cy="4383087"/>
          </a:xfrm>
          <a:prstGeom prst="rect">
            <a:avLst/>
          </a:prstGeom>
          <a:noFill/>
          <a:ln>
            <a:noFill/>
          </a:ln>
        </p:spPr>
        <p:txBody>
          <a:bodyPr spcFirstLastPara="1" wrap="square" lIns="0" tIns="28425" rIns="0" bIns="0" anchor="t" anchorCtr="0">
            <a:noAutofit/>
          </a:bodyPr>
          <a:lstStyle>
            <a:lvl1pPr marL="457200" marR="0" lvl="0" indent="-228600" algn="l" rtl="0">
              <a:lnSpc>
                <a:spcPct val="93000"/>
              </a:lnSpc>
              <a:spcBef>
                <a:spcPts val="1425"/>
              </a:spcBef>
              <a:spcAft>
                <a:spcPts val="0"/>
              </a:spcAft>
              <a:buSzPts val="1400"/>
              <a:buNone/>
              <a:defRPr sz="3200" b="0" i="0" u="none" strike="noStrike" cap="none">
                <a:solidFill>
                  <a:srgbClr val="000000"/>
                </a:solidFill>
                <a:latin typeface="Arial"/>
                <a:ea typeface="Arial"/>
                <a:cs typeface="Arial"/>
                <a:sym typeface="Arial"/>
              </a:defRPr>
            </a:lvl1pPr>
            <a:lvl2pPr marL="914400" marR="0" lvl="1" indent="-228600" algn="l" rtl="0">
              <a:lnSpc>
                <a:spcPct val="93000"/>
              </a:lnSpc>
              <a:spcBef>
                <a:spcPts val="1138"/>
              </a:spcBef>
              <a:spcAft>
                <a:spcPts val="0"/>
              </a:spcAft>
              <a:buSzPts val="1400"/>
              <a:buNone/>
              <a:defRPr sz="2800" b="0" i="0" u="none" strike="noStrike" cap="none">
                <a:solidFill>
                  <a:srgbClr val="000000"/>
                </a:solidFill>
                <a:latin typeface="Arial"/>
                <a:ea typeface="Arial"/>
                <a:cs typeface="Arial"/>
                <a:sym typeface="Arial"/>
              </a:defRPr>
            </a:lvl2pPr>
            <a:lvl3pPr marL="1371600" marR="0" lvl="2" indent="-228600" algn="l" rtl="0">
              <a:lnSpc>
                <a:spcPct val="93000"/>
              </a:lnSpc>
              <a:spcBef>
                <a:spcPts val="850"/>
              </a:spcBef>
              <a:spcAft>
                <a:spcPts val="0"/>
              </a:spcAft>
              <a:buSzPts val="1400"/>
              <a:buNone/>
              <a:defRPr sz="2400" b="0" i="0" u="none" strike="noStrike" cap="none">
                <a:solidFill>
                  <a:srgbClr val="000000"/>
                </a:solidFill>
                <a:latin typeface="Arial"/>
                <a:ea typeface="Arial"/>
                <a:cs typeface="Arial"/>
                <a:sym typeface="Arial"/>
              </a:defRPr>
            </a:lvl3pPr>
            <a:lvl4pPr marL="1828800" marR="0" lvl="3" indent="-228600" algn="l" rtl="0">
              <a:lnSpc>
                <a:spcPct val="93000"/>
              </a:lnSpc>
              <a:spcBef>
                <a:spcPts val="575"/>
              </a:spcBef>
              <a:spcAft>
                <a:spcPts val="0"/>
              </a:spcAft>
              <a:buSzPts val="1400"/>
              <a:buNone/>
              <a:defRPr sz="2000" b="0" i="0" u="none" strike="noStrike" cap="none">
                <a:solidFill>
                  <a:srgbClr val="000000"/>
                </a:solidFill>
                <a:latin typeface="Arial"/>
                <a:ea typeface="Arial"/>
                <a:cs typeface="Arial"/>
                <a:sym typeface="Arial"/>
              </a:defRPr>
            </a:lvl4pPr>
            <a:lvl5pPr marL="2286000" marR="0" lvl="4" indent="-228600" algn="l" rtl="0">
              <a:lnSpc>
                <a:spcPct val="93000"/>
              </a:lnSpc>
              <a:spcBef>
                <a:spcPts val="288"/>
              </a:spcBef>
              <a:spcAft>
                <a:spcPts val="0"/>
              </a:spcAft>
              <a:buSzPts val="1400"/>
              <a:buNone/>
              <a:defRPr sz="20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
          <p:cNvSpPr txBox="1">
            <a:spLocks noGrp="1"/>
          </p:cNvSpPr>
          <p:nvPr>
            <p:ph type="dt" idx="10"/>
          </p:nvPr>
        </p:nvSpPr>
        <p:spPr>
          <a:xfrm>
            <a:off x="503237" y="6886575"/>
            <a:ext cx="2346325" cy="519112"/>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
          <p:cNvSpPr txBox="1">
            <a:spLocks noGrp="1"/>
          </p:cNvSpPr>
          <p:nvPr>
            <p:ph type="ftr" idx="11"/>
          </p:nvPr>
        </p:nvSpPr>
        <p:spPr>
          <a:xfrm>
            <a:off x="3448050" y="6886575"/>
            <a:ext cx="3194050" cy="519112"/>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4"/>
          <p:cNvSpPr txBox="1">
            <a:spLocks noGrp="1"/>
          </p:cNvSpPr>
          <p:nvPr>
            <p:ph type="sldNum" idx="12"/>
          </p:nvPr>
        </p:nvSpPr>
        <p:spPr>
          <a:xfrm>
            <a:off x="7227887" y="6886575"/>
            <a:ext cx="2346325" cy="519112"/>
          </a:xfrm>
          <a:prstGeom prst="rect">
            <a:avLst/>
          </a:prstGeom>
          <a:noFill/>
          <a:ln>
            <a:noFill/>
          </a:ln>
        </p:spPr>
        <p:txBody>
          <a:bodyPr spcFirstLastPara="1" wrap="square" lIns="0" tIns="0" rIns="0" bIns="0" anchor="t" anchorCtr="0">
            <a:noAutofit/>
          </a:bodyPr>
          <a:lstStyle>
            <a:lvl1pPr marL="0" marR="0" lvl="0"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L="0" marR="0" lvl="1"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2pPr>
            <a:lvl3pPr marL="0" marR="0" lvl="2"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3pPr>
            <a:lvl4pPr marL="0" marR="0" lvl="3"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4pPr>
            <a:lvl5pPr marL="0" marR="0" lvl="4"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5pPr>
            <a:lvl6pPr marL="0" marR="0" lvl="5"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6pPr>
            <a:lvl7pPr marL="0" marR="0" lvl="6"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7pPr>
            <a:lvl8pPr marL="0" marR="0" lvl="7"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8pPr>
            <a:lvl9pPr marL="0" marR="0" lvl="8" indent="0" algn="r" rtl="0">
              <a:lnSpc>
                <a:spcPct val="93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hyperlink" Target="http://www.eetti.fi/oppimateriaalit/vaatteet"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hyperlink" Target="http://www.eetti.fi/oppimateriaalit" TargetMode="External"/><Relationship Id="rId7" Type="http://schemas.openxmlformats.org/officeDocument/2006/relationships/hyperlink" Target="https://circularclassroom.com/fi/"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hyperlink" Target="http://www.kiertotalousnetti.fi/" TargetMode="External"/><Relationship Id="rId5" Type="http://schemas.openxmlformats.org/officeDocument/2006/relationships/hyperlink" Target="https://www.sitra.fi/hankkeet/kiertotalousopetusta-kaikille-koulutusasteille/" TargetMode="External"/><Relationship Id="rId4" Type="http://schemas.openxmlformats.org/officeDocument/2006/relationships/hyperlink" Target="http://www.kuilutumpeen.f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
          <p:cNvSpPr txBox="1"/>
          <p:nvPr/>
        </p:nvSpPr>
        <p:spPr>
          <a:xfrm>
            <a:off x="95261" y="4866514"/>
            <a:ext cx="9890100" cy="1168833"/>
          </a:xfrm>
          <a:prstGeom prst="rect">
            <a:avLst/>
          </a:prstGeom>
          <a:noFill/>
          <a:ln>
            <a:noFill/>
          </a:ln>
        </p:spPr>
        <p:txBody>
          <a:bodyPr spcFirstLastPara="1" wrap="square" lIns="90000" tIns="45000" rIns="90000" bIns="45000" anchor="t" anchorCtr="0">
            <a:noAutofit/>
          </a:bodyPr>
          <a:lstStyle/>
          <a:p>
            <a:pPr lvl="0" algn="ctr">
              <a:lnSpc>
                <a:spcPct val="101000"/>
              </a:lnSpc>
              <a:buSzPts val="5400"/>
            </a:pPr>
            <a:r>
              <a:rPr lang="fi-FI" sz="3200" b="1" dirty="0">
                <a:latin typeface="Fira Sans"/>
                <a:ea typeface="Fira Sans"/>
                <a:cs typeface="Fira Sans"/>
                <a:sym typeface="Fira Sans"/>
              </a:rPr>
              <a:t>Globalt ansvar och rättvisa:</a:t>
            </a:r>
            <a:br>
              <a:rPr lang="en-US" sz="3200" b="1" dirty="0">
                <a:latin typeface="Fira Sans"/>
                <a:ea typeface="Fira Sans"/>
                <a:cs typeface="Fira Sans"/>
                <a:sym typeface="Fira Sans"/>
              </a:rPr>
            </a:br>
            <a:r>
              <a:rPr lang="en-US" sz="3200" b="1" dirty="0" err="1">
                <a:latin typeface="Fira Sans"/>
                <a:ea typeface="Fira Sans"/>
                <a:cs typeface="Fira Sans"/>
                <a:sym typeface="Fira Sans"/>
              </a:rPr>
              <a:t>uppgifter</a:t>
            </a:r>
            <a:r>
              <a:rPr lang="en-US" sz="3200" b="1" dirty="0">
                <a:latin typeface="Fira Sans"/>
                <a:ea typeface="Fira Sans"/>
                <a:cs typeface="Fira Sans"/>
                <a:sym typeface="Fira Sans"/>
              </a:rPr>
              <a:t> </a:t>
            </a:r>
            <a:r>
              <a:rPr lang="en-US" sz="3200" b="1" dirty="0" err="1">
                <a:latin typeface="Fira Sans"/>
                <a:ea typeface="Fira Sans"/>
                <a:cs typeface="Fira Sans"/>
                <a:sym typeface="Fira Sans"/>
              </a:rPr>
              <a:t>om</a:t>
            </a:r>
            <a:r>
              <a:rPr lang="en-US" sz="3200" b="1" dirty="0">
                <a:latin typeface="Fira Sans"/>
                <a:ea typeface="Fira Sans"/>
                <a:cs typeface="Fira Sans"/>
                <a:sym typeface="Fira Sans"/>
              </a:rPr>
              <a:t> </a:t>
            </a:r>
            <a:r>
              <a:rPr lang="en-US" sz="3200" b="1" dirty="0" err="1">
                <a:latin typeface="Fira Sans"/>
                <a:ea typeface="Fira Sans"/>
                <a:cs typeface="Fira Sans"/>
                <a:sym typeface="Fira Sans"/>
              </a:rPr>
              <a:t>världshandeln</a:t>
            </a:r>
            <a:r>
              <a:rPr lang="en-US" sz="3200" b="1" dirty="0">
                <a:latin typeface="Fira Sans"/>
                <a:ea typeface="Fira Sans"/>
                <a:cs typeface="Fira Sans"/>
                <a:sym typeface="Fira Sans"/>
              </a:rPr>
              <a:t> </a:t>
            </a:r>
            <a:r>
              <a:rPr lang="en-US" sz="3200" b="1" dirty="0" err="1">
                <a:latin typeface="Fira Sans"/>
                <a:ea typeface="Fira Sans"/>
                <a:cs typeface="Fira Sans"/>
                <a:sym typeface="Fira Sans"/>
              </a:rPr>
              <a:t>och</a:t>
            </a:r>
            <a:r>
              <a:rPr lang="en-US" sz="3200" b="1" dirty="0">
                <a:latin typeface="Fira Sans"/>
                <a:ea typeface="Fira Sans"/>
                <a:cs typeface="Fira Sans"/>
                <a:sym typeface="Fira Sans"/>
              </a:rPr>
              <a:t> </a:t>
            </a:r>
            <a:r>
              <a:rPr lang="en-US" sz="3200" b="1" dirty="0" err="1">
                <a:latin typeface="Fira Sans"/>
                <a:ea typeface="Fira Sans"/>
                <a:cs typeface="Fira Sans"/>
                <a:sym typeface="Fira Sans"/>
              </a:rPr>
              <a:t>kläder</a:t>
            </a:r>
            <a:r>
              <a:rPr lang="en-US" sz="3200" b="1" dirty="0">
                <a:latin typeface="Fira Sans"/>
                <a:ea typeface="Fira Sans"/>
                <a:cs typeface="Fira Sans"/>
                <a:sym typeface="Fira Sans"/>
              </a:rPr>
              <a:t> </a:t>
            </a:r>
          </a:p>
        </p:txBody>
      </p:sp>
      <p:sp>
        <p:nvSpPr>
          <p:cNvPr id="4" name="Google Shape;120;g47794a4391_0_4">
            <a:extLst>
              <a:ext uri="{FF2B5EF4-FFF2-40B4-BE49-F238E27FC236}">
                <a16:creationId xmlns:a16="http://schemas.microsoft.com/office/drawing/2014/main" id="{F3238AFC-9F22-47E5-ABC7-B9CE3F17F110}"/>
              </a:ext>
            </a:extLst>
          </p:cNvPr>
          <p:cNvSpPr txBox="1"/>
          <p:nvPr/>
        </p:nvSpPr>
        <p:spPr>
          <a:xfrm>
            <a:off x="95261" y="6154616"/>
            <a:ext cx="9890100" cy="1168833"/>
          </a:xfrm>
          <a:prstGeom prst="rect">
            <a:avLst/>
          </a:prstGeom>
          <a:noFill/>
          <a:ln>
            <a:noFill/>
          </a:ln>
        </p:spPr>
        <p:txBody>
          <a:bodyPr spcFirstLastPara="1" wrap="square" lIns="91425" tIns="91425" rIns="91425" bIns="91425" anchor="t" anchorCtr="0">
            <a:noAutofit/>
          </a:bodyPr>
          <a:lstStyle/>
          <a:p>
            <a:pPr marL="0" lvl="0" indent="0" algn="ctr" rtl="0">
              <a:lnSpc>
                <a:spcPct val="101000"/>
              </a:lnSpc>
              <a:spcBef>
                <a:spcPts val="0"/>
              </a:spcBef>
              <a:spcAft>
                <a:spcPts val="0"/>
              </a:spcAft>
              <a:buNone/>
            </a:pPr>
            <a:r>
              <a:rPr lang="en-US" sz="2400" dirty="0">
                <a:solidFill>
                  <a:schemeClr val="dk1"/>
                </a:solidFill>
                <a:latin typeface="Fira Sans"/>
                <a:ea typeface="Fira Sans"/>
                <a:cs typeface="Fira Sans"/>
                <a:sym typeface="Fira Sans"/>
              </a:rPr>
              <a:t>Eeva </a:t>
            </a:r>
            <a:r>
              <a:rPr lang="en-US" sz="2400" dirty="0" err="1">
                <a:solidFill>
                  <a:schemeClr val="dk1"/>
                </a:solidFill>
                <a:latin typeface="Fira Sans"/>
                <a:ea typeface="Fira Sans"/>
                <a:cs typeface="Fira Sans"/>
                <a:sym typeface="Fira Sans"/>
              </a:rPr>
              <a:t>Kemppainen</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Eettisen</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kaupan</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puolesta</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ry</a:t>
            </a:r>
            <a:endParaRPr lang="en-US" sz="2400" dirty="0">
              <a:solidFill>
                <a:schemeClr val="dk1"/>
              </a:solidFill>
              <a:latin typeface="Fira Sans"/>
              <a:ea typeface="Fira Sans"/>
              <a:cs typeface="Fira Sans"/>
              <a:sym typeface="Fira Sans"/>
            </a:endParaRPr>
          </a:p>
          <a:p>
            <a:pPr marL="0" lvl="0" indent="0" algn="ctr" rtl="0">
              <a:lnSpc>
                <a:spcPct val="101000"/>
              </a:lnSpc>
              <a:spcBef>
                <a:spcPts val="0"/>
              </a:spcBef>
              <a:spcAft>
                <a:spcPts val="0"/>
              </a:spcAft>
              <a:buNone/>
            </a:pPr>
            <a:endParaRPr lang="en-US" sz="2400" dirty="0">
              <a:solidFill>
                <a:schemeClr val="dk1"/>
              </a:solidFill>
              <a:latin typeface="Fira Sans"/>
              <a:ea typeface="Fira Sans"/>
              <a:cs typeface="Fira Sans"/>
              <a:sym typeface="Fira Sans"/>
            </a:endParaRPr>
          </a:p>
          <a:p>
            <a:pPr marL="0" lvl="0" indent="0" algn="ctr" rtl="0">
              <a:lnSpc>
                <a:spcPct val="101000"/>
              </a:lnSpc>
              <a:spcBef>
                <a:spcPts val="0"/>
              </a:spcBef>
              <a:spcAft>
                <a:spcPts val="0"/>
              </a:spcAft>
              <a:buNone/>
            </a:pPr>
            <a:r>
              <a:rPr lang="en-US" sz="1800" dirty="0">
                <a:solidFill>
                  <a:schemeClr val="dk1"/>
                </a:solidFill>
                <a:latin typeface="Fira Sans"/>
                <a:ea typeface="Fira Sans"/>
                <a:cs typeface="Fira Sans"/>
                <a:sym typeface="Fira Sans"/>
              </a:rPr>
              <a:t>* </a:t>
            </a:r>
            <a:r>
              <a:rPr lang="en-US" sz="1800" dirty="0" err="1">
                <a:solidFill>
                  <a:schemeClr val="dk1"/>
                </a:solidFill>
                <a:latin typeface="Fira Sans"/>
                <a:ea typeface="Fira Sans"/>
                <a:cs typeface="Fira Sans"/>
                <a:sym typeface="Fira Sans"/>
              </a:rPr>
              <a:t>Observera</a:t>
            </a:r>
            <a:r>
              <a:rPr lang="en-US" sz="1800" dirty="0">
                <a:solidFill>
                  <a:schemeClr val="dk1"/>
                </a:solidFill>
                <a:latin typeface="Fira Sans"/>
                <a:ea typeface="Fira Sans"/>
                <a:cs typeface="Fira Sans"/>
                <a:sym typeface="Fira Sans"/>
              </a:rPr>
              <a:t> </a:t>
            </a:r>
            <a:r>
              <a:rPr lang="en-US" sz="1800" dirty="0" err="1">
                <a:solidFill>
                  <a:schemeClr val="dk1"/>
                </a:solidFill>
                <a:latin typeface="Fira Sans"/>
                <a:ea typeface="Fira Sans"/>
                <a:cs typeface="Fira Sans"/>
                <a:sym typeface="Fira Sans"/>
              </a:rPr>
              <a:t>kommentarer</a:t>
            </a:r>
            <a:r>
              <a:rPr lang="en-US" sz="1800" dirty="0">
                <a:solidFill>
                  <a:schemeClr val="dk1"/>
                </a:solidFill>
                <a:latin typeface="Fira Sans"/>
                <a:ea typeface="Fira Sans"/>
                <a:cs typeface="Fira Sans"/>
                <a:sym typeface="Fira Sans"/>
              </a:rPr>
              <a:t> </a:t>
            </a:r>
            <a:r>
              <a:rPr lang="en-US" sz="1800" dirty="0" err="1">
                <a:solidFill>
                  <a:schemeClr val="dk1"/>
                </a:solidFill>
                <a:latin typeface="Fira Sans"/>
                <a:ea typeface="Fira Sans"/>
                <a:cs typeface="Fira Sans"/>
                <a:sym typeface="Fira Sans"/>
              </a:rPr>
              <a:t>och</a:t>
            </a:r>
            <a:r>
              <a:rPr lang="en-US" sz="1800" dirty="0">
                <a:solidFill>
                  <a:schemeClr val="dk1"/>
                </a:solidFill>
                <a:latin typeface="Fira Sans"/>
                <a:ea typeface="Fira Sans"/>
                <a:cs typeface="Fira Sans"/>
                <a:sym typeface="Fira Sans"/>
              </a:rPr>
              <a:t> </a:t>
            </a:r>
            <a:r>
              <a:rPr lang="en-US" sz="1800" dirty="0" err="1">
                <a:solidFill>
                  <a:schemeClr val="dk1"/>
                </a:solidFill>
                <a:latin typeface="Fira Sans"/>
                <a:ea typeface="Fira Sans"/>
                <a:cs typeface="Fira Sans"/>
                <a:sym typeface="Fira Sans"/>
              </a:rPr>
              <a:t>tilläggsuppgifter</a:t>
            </a:r>
            <a:r>
              <a:rPr lang="en-US" sz="1800" dirty="0">
                <a:solidFill>
                  <a:schemeClr val="dk1"/>
                </a:solidFill>
                <a:latin typeface="Fira Sans"/>
                <a:ea typeface="Fira Sans"/>
                <a:cs typeface="Fira Sans"/>
                <a:sym typeface="Fira Sans"/>
              </a:rPr>
              <a:t> </a:t>
            </a:r>
            <a:r>
              <a:rPr lang="en-US" sz="1800" dirty="0" err="1">
                <a:solidFill>
                  <a:schemeClr val="dk1"/>
                </a:solidFill>
                <a:latin typeface="Fira Sans"/>
                <a:ea typeface="Fira Sans"/>
                <a:cs typeface="Fira Sans"/>
                <a:sym typeface="Fira Sans"/>
              </a:rPr>
              <a:t>vid</a:t>
            </a:r>
            <a:r>
              <a:rPr lang="en-US" sz="1800" dirty="0">
                <a:solidFill>
                  <a:schemeClr val="dk1"/>
                </a:solidFill>
                <a:latin typeface="Fira Sans"/>
                <a:ea typeface="Fira Sans"/>
                <a:cs typeface="Fira Sans"/>
                <a:sym typeface="Fira Sans"/>
              </a:rPr>
              <a:t> </a:t>
            </a:r>
            <a:r>
              <a:rPr lang="en-US" sz="1800" dirty="0" err="1">
                <a:solidFill>
                  <a:schemeClr val="dk1"/>
                </a:solidFill>
                <a:latin typeface="Fira Sans"/>
                <a:ea typeface="Fira Sans"/>
                <a:cs typeface="Fira Sans"/>
                <a:sym typeface="Fira Sans"/>
              </a:rPr>
              <a:t>sliden</a:t>
            </a:r>
            <a:r>
              <a:rPr lang="en-US" sz="1800" dirty="0">
                <a:solidFill>
                  <a:schemeClr val="dk1"/>
                </a:solidFill>
                <a:latin typeface="Fira Sans"/>
                <a:ea typeface="Fira Sans"/>
                <a:cs typeface="Fira Sans"/>
                <a:sym typeface="Fira Sans"/>
              </a:rPr>
              <a:t> </a:t>
            </a:r>
          </a:p>
          <a:p>
            <a:pPr marL="0" lvl="0" indent="0" algn="ctr" rtl="0">
              <a:lnSpc>
                <a:spcPct val="101000"/>
              </a:lnSpc>
              <a:spcBef>
                <a:spcPts val="0"/>
              </a:spcBef>
              <a:spcAft>
                <a:spcPts val="0"/>
              </a:spcAft>
              <a:buNone/>
            </a:pPr>
            <a:endParaRPr sz="2400" dirty="0"/>
          </a:p>
        </p:txBody>
      </p:sp>
      <p:pic>
        <p:nvPicPr>
          <p:cNvPr id="8" name="Picture 7">
            <a:extLst>
              <a:ext uri="{FF2B5EF4-FFF2-40B4-BE49-F238E27FC236}">
                <a16:creationId xmlns:a16="http://schemas.microsoft.com/office/drawing/2014/main" id="{761F32D5-33DF-4CA9-91D5-F47F64349C5A}"/>
              </a:ext>
            </a:extLst>
          </p:cNvPr>
          <p:cNvPicPr>
            <a:picLocks noChangeAspect="1"/>
          </p:cNvPicPr>
          <p:nvPr/>
        </p:nvPicPr>
        <p:blipFill>
          <a:blip r:embed="rId3"/>
          <a:stretch>
            <a:fillRect/>
          </a:stretch>
        </p:blipFill>
        <p:spPr>
          <a:xfrm rot="698212">
            <a:off x="5252088" y="1453754"/>
            <a:ext cx="3719126" cy="2478812"/>
          </a:xfrm>
          <a:prstGeom prst="rect">
            <a:avLst/>
          </a:prstGeom>
        </p:spPr>
      </p:pic>
      <p:sp>
        <p:nvSpPr>
          <p:cNvPr id="12" name="CustomShape 1">
            <a:extLst>
              <a:ext uri="{FF2B5EF4-FFF2-40B4-BE49-F238E27FC236}">
                <a16:creationId xmlns:a16="http://schemas.microsoft.com/office/drawing/2014/main" id="{A2214EF9-C153-48A5-B4E5-B6DCCC1784D0}"/>
              </a:ext>
            </a:extLst>
          </p:cNvPr>
          <p:cNvSpPr/>
          <p:nvPr/>
        </p:nvSpPr>
        <p:spPr>
          <a:xfrm>
            <a:off x="1178389" y="389678"/>
            <a:ext cx="3302640" cy="3670920"/>
          </a:xfrm>
          <a:custGeom>
            <a:avLst/>
            <a:gdLst/>
            <a:ahLst/>
            <a:cxnLst/>
            <a:rect l="l" t="t" r="r" b="b"/>
            <a:pathLst>
              <a:path w="21600" h="21600">
                <a:moveTo>
                  <a:pt x="0" y="0"/>
                </a:moveTo>
                <a:lnTo>
                  <a:pt x="21600" y="0"/>
                </a:lnTo>
                <a:lnTo>
                  <a:pt x="21600" y="21600"/>
                </a:lnTo>
                <a:lnTo>
                  <a:pt x="0" y="21600"/>
                </a:lnTo>
                <a:lnTo>
                  <a:pt x="0" y="0"/>
                </a:lnTo>
                <a:close/>
              </a:path>
            </a:pathLst>
          </a:custGeom>
          <a:blipFill>
            <a:blip r:embed="rId4"/>
            <a:stretch>
              <a:fillRect/>
            </a:stretch>
          </a:blipFill>
          <a:ln>
            <a:noFill/>
          </a:ln>
        </p:spPr>
        <p:style>
          <a:lnRef idx="0">
            <a:scrgbClr r="0" g="0" b="0"/>
          </a:lnRef>
          <a:fillRef idx="0">
            <a:scrgbClr r="0" g="0" b="0"/>
          </a:fillRef>
          <a:effectRef idx="0">
            <a:scrgbClr r="0" g="0" b="0"/>
          </a:effectRef>
          <a:fontRef idx="minor"/>
        </p:style>
        <p:txBody>
          <a:bodyPr lIns="90000" tIns="45000" rIns="90000" bIns="45000" anchor="ctr" anchorCtr="1"/>
          <a:lstStyle/>
          <a:p>
            <a:pPr algn="ctr">
              <a:lnSpc>
                <a:spcPct val="100000"/>
              </a:lnSpc>
            </a:pPr>
            <a:r>
              <a:rPr lang="fi-FI" sz="1800" strike="noStrike" spc="-1">
                <a:solidFill>
                  <a:srgbClr val="000000"/>
                </a:solidFill>
                <a:uFill>
                  <a:solidFill>
                    <a:srgbClr val="FFFFFF"/>
                  </a:solidFill>
                </a:uFill>
                <a:latin typeface="Arial"/>
                <a:ea typeface="MS Gothic"/>
              </a:rPr>
              <a:t>    </a:t>
            </a:r>
            <a:endParaRPr lang="fi-FI" sz="1800" strike="noStrike" spc="-1">
              <a:solidFill>
                <a:srgbClr val="000000"/>
              </a:solidFill>
              <a:uFill>
                <a:solidFill>
                  <a:srgbClr val="FFFFFF"/>
                </a:solidFill>
              </a:u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63F97"/>
        </a:solidFill>
        <a:effectLst/>
      </p:bgPr>
    </p:bg>
    <p:spTree>
      <p:nvGrpSpPr>
        <p:cNvPr id="1" name="Shape 159"/>
        <p:cNvGrpSpPr/>
        <p:nvPr/>
      </p:nvGrpSpPr>
      <p:grpSpPr>
        <a:xfrm>
          <a:off x="0" y="0"/>
          <a:ext cx="0" cy="0"/>
          <a:chOff x="0" y="0"/>
          <a:chExt cx="0" cy="0"/>
        </a:xfrm>
      </p:grpSpPr>
      <p:pic>
        <p:nvPicPr>
          <p:cNvPr id="160" name="Google Shape;160;g47794a4391_0_57"/>
          <p:cNvPicPr preferRelativeResize="0"/>
          <p:nvPr/>
        </p:nvPicPr>
        <p:blipFill rotWithShape="1">
          <a:blip r:embed="rId3">
            <a:alphaModFix/>
          </a:blip>
          <a:srcRect/>
          <a:stretch/>
        </p:blipFill>
        <p:spPr>
          <a:xfrm>
            <a:off x="0" y="0"/>
            <a:ext cx="10086975" cy="7559675"/>
          </a:xfrm>
          <a:prstGeom prst="rect">
            <a:avLst/>
          </a:prstGeom>
          <a:noFill/>
          <a:ln>
            <a:noFill/>
          </a:ln>
        </p:spPr>
      </p:pic>
      <p:sp>
        <p:nvSpPr>
          <p:cNvPr id="161" name="Google Shape;161;g47794a4391_0_57"/>
          <p:cNvSpPr txBox="1"/>
          <p:nvPr/>
        </p:nvSpPr>
        <p:spPr>
          <a:xfrm>
            <a:off x="341975" y="1405200"/>
            <a:ext cx="9738650" cy="6024600"/>
          </a:xfrm>
          <a:prstGeom prst="rect">
            <a:avLst/>
          </a:prstGeom>
          <a:noFill/>
          <a:ln>
            <a:noFill/>
          </a:ln>
        </p:spPr>
        <p:txBody>
          <a:bodyPr spcFirstLastPara="1" wrap="square" lIns="90000" tIns="45000" rIns="90000" bIns="45000" anchor="t" anchorCtr="0">
            <a:noAutofit/>
          </a:bodyPr>
          <a:lstStyle/>
          <a:p>
            <a:pPr marR="0" lvl="0" algn="l" rtl="0">
              <a:lnSpc>
                <a:spcPct val="101000"/>
              </a:lnSpc>
              <a:spcBef>
                <a:spcPts val="0"/>
              </a:spcBef>
              <a:spcAft>
                <a:spcPts val="0"/>
              </a:spcAft>
              <a:buClr>
                <a:schemeClr val="dk1"/>
              </a:buClr>
              <a:buSzPts val="1100"/>
            </a:pPr>
            <a:r>
              <a:rPr lang="en-US" sz="4400" b="1" dirty="0">
                <a:solidFill>
                  <a:srgbClr val="FFFFFF"/>
                </a:solidFill>
                <a:latin typeface="Fira Sans"/>
                <a:ea typeface="Fira Sans"/>
                <a:cs typeface="Fira Sans"/>
                <a:sym typeface="Fira Sans"/>
              </a:rPr>
              <a:t>1. De </a:t>
            </a:r>
            <a:r>
              <a:rPr lang="en-US" sz="4400" b="1" dirty="0" err="1">
                <a:solidFill>
                  <a:srgbClr val="FFFFFF"/>
                </a:solidFill>
                <a:latin typeface="Fira Sans"/>
                <a:ea typeface="Fira Sans"/>
                <a:cs typeface="Fira Sans"/>
                <a:sym typeface="Fira Sans"/>
              </a:rPr>
              <a:t>lättaste</a:t>
            </a:r>
            <a:r>
              <a:rPr lang="en-US" sz="4400" b="1" dirty="0">
                <a:solidFill>
                  <a:srgbClr val="FFFFFF"/>
                </a:solidFill>
                <a:latin typeface="Fira Sans"/>
                <a:ea typeface="Fira Sans"/>
                <a:cs typeface="Fira Sans"/>
                <a:sym typeface="Fira Sans"/>
              </a:rPr>
              <a:t> </a:t>
            </a:r>
            <a:r>
              <a:rPr lang="en-US" sz="4400" b="1" dirty="0" err="1">
                <a:solidFill>
                  <a:srgbClr val="FFFFFF"/>
                </a:solidFill>
                <a:latin typeface="Fira Sans"/>
                <a:ea typeface="Fira Sans"/>
                <a:cs typeface="Fira Sans"/>
                <a:sym typeface="Fira Sans"/>
              </a:rPr>
              <a:t>och</a:t>
            </a:r>
            <a:r>
              <a:rPr lang="en-US" sz="4400" b="1" dirty="0">
                <a:solidFill>
                  <a:srgbClr val="FFFFFF"/>
                </a:solidFill>
                <a:latin typeface="Fira Sans"/>
                <a:ea typeface="Fira Sans"/>
                <a:cs typeface="Fira Sans"/>
                <a:sym typeface="Fira Sans"/>
              </a:rPr>
              <a:t> </a:t>
            </a:r>
            <a:r>
              <a:rPr lang="en-US" sz="4400" b="1" dirty="0" err="1">
                <a:solidFill>
                  <a:srgbClr val="FFFFFF"/>
                </a:solidFill>
                <a:latin typeface="Fira Sans"/>
                <a:ea typeface="Fira Sans"/>
                <a:cs typeface="Fira Sans"/>
                <a:sym typeface="Fira Sans"/>
              </a:rPr>
              <a:t>minsta</a:t>
            </a:r>
            <a:r>
              <a:rPr lang="en-US" sz="4400" b="1" dirty="0">
                <a:solidFill>
                  <a:srgbClr val="FFFFFF"/>
                </a:solidFill>
                <a:latin typeface="Fira Sans"/>
                <a:ea typeface="Fira Sans"/>
                <a:cs typeface="Fira Sans"/>
                <a:sym typeface="Fira Sans"/>
              </a:rPr>
              <a:t> </a:t>
            </a:r>
          </a:p>
          <a:p>
            <a:pPr marR="0" lvl="0" algn="l" rtl="0">
              <a:lnSpc>
                <a:spcPct val="101000"/>
              </a:lnSpc>
              <a:spcBef>
                <a:spcPts val="0"/>
              </a:spcBef>
              <a:spcAft>
                <a:spcPts val="0"/>
              </a:spcAft>
              <a:buClr>
                <a:schemeClr val="dk1"/>
              </a:buClr>
              <a:buSzPts val="1100"/>
            </a:pPr>
            <a:r>
              <a:rPr lang="en-US" sz="4400" b="1" dirty="0">
                <a:solidFill>
                  <a:srgbClr val="FFFFFF"/>
                </a:solidFill>
                <a:latin typeface="Fira Sans"/>
                <a:ea typeface="Fira Sans"/>
                <a:cs typeface="Fira Sans"/>
                <a:sym typeface="Fira Sans"/>
              </a:rPr>
              <a:t>2. De </a:t>
            </a:r>
            <a:r>
              <a:rPr lang="en-US" sz="4400" b="1" dirty="0" err="1">
                <a:solidFill>
                  <a:srgbClr val="FFFFFF"/>
                </a:solidFill>
                <a:latin typeface="Fira Sans"/>
                <a:ea typeface="Fira Sans"/>
                <a:cs typeface="Fira Sans"/>
                <a:sym typeface="Fira Sans"/>
              </a:rPr>
              <a:t>vildaste</a:t>
            </a:r>
            <a:r>
              <a:rPr lang="en-US" sz="4400" b="1" dirty="0">
                <a:solidFill>
                  <a:srgbClr val="FFFFFF"/>
                </a:solidFill>
                <a:latin typeface="Fira Sans"/>
                <a:ea typeface="Fira Sans"/>
                <a:cs typeface="Fira Sans"/>
                <a:sym typeface="Fira Sans"/>
              </a:rPr>
              <a:t> </a:t>
            </a:r>
            <a:r>
              <a:rPr lang="en-US" sz="4400" b="1" dirty="0" err="1">
                <a:solidFill>
                  <a:srgbClr val="FFFFFF"/>
                </a:solidFill>
                <a:latin typeface="Fira Sans"/>
                <a:ea typeface="Fira Sans"/>
                <a:cs typeface="Fira Sans"/>
                <a:sym typeface="Fira Sans"/>
              </a:rPr>
              <a:t>och</a:t>
            </a:r>
            <a:r>
              <a:rPr lang="en-US" sz="4400" b="1" dirty="0">
                <a:solidFill>
                  <a:srgbClr val="FFFFFF"/>
                </a:solidFill>
                <a:latin typeface="Fira Sans"/>
                <a:ea typeface="Fira Sans"/>
                <a:cs typeface="Fira Sans"/>
                <a:sym typeface="Fira Sans"/>
              </a:rPr>
              <a:t> </a:t>
            </a:r>
            <a:r>
              <a:rPr lang="en-US" sz="4400" b="1" dirty="0" err="1">
                <a:solidFill>
                  <a:srgbClr val="FFFFFF"/>
                </a:solidFill>
                <a:latin typeface="Fira Sans"/>
                <a:ea typeface="Fira Sans"/>
                <a:cs typeface="Fira Sans"/>
                <a:sym typeface="Fira Sans"/>
              </a:rPr>
              <a:t>mest</a:t>
            </a:r>
            <a:r>
              <a:rPr lang="en-US" sz="4400" b="1" dirty="0">
                <a:solidFill>
                  <a:srgbClr val="FFFFFF"/>
                </a:solidFill>
                <a:latin typeface="Fira Sans"/>
                <a:ea typeface="Fira Sans"/>
                <a:cs typeface="Fira Sans"/>
                <a:sym typeface="Fira Sans"/>
              </a:rPr>
              <a:t> </a:t>
            </a:r>
            <a:r>
              <a:rPr lang="en-US" sz="4400" b="1" dirty="0" err="1">
                <a:solidFill>
                  <a:srgbClr val="FFFFFF"/>
                </a:solidFill>
                <a:latin typeface="Fira Sans"/>
                <a:ea typeface="Fira Sans"/>
                <a:cs typeface="Fira Sans"/>
                <a:sym typeface="Fira Sans"/>
              </a:rPr>
              <a:t>ambitiösa</a:t>
            </a:r>
            <a:endParaRPr lang="en-US" sz="4400" b="1" dirty="0">
              <a:solidFill>
                <a:srgbClr val="FFFFFF"/>
              </a:solidFill>
              <a:latin typeface="Fira Sans"/>
              <a:ea typeface="Fira Sans"/>
              <a:cs typeface="Fira Sans"/>
              <a:sym typeface="Fira Sans"/>
            </a:endParaRPr>
          </a:p>
          <a:p>
            <a:pPr marR="0" lvl="0" algn="l" rtl="0">
              <a:lnSpc>
                <a:spcPct val="101000"/>
              </a:lnSpc>
              <a:spcBef>
                <a:spcPts val="0"/>
              </a:spcBef>
              <a:spcAft>
                <a:spcPts val="0"/>
              </a:spcAft>
              <a:buClr>
                <a:schemeClr val="dk1"/>
              </a:buClr>
              <a:buSzPts val="1100"/>
            </a:pPr>
            <a:r>
              <a:rPr lang="en-US" sz="4400" b="1" dirty="0">
                <a:solidFill>
                  <a:srgbClr val="FFFFFF"/>
                </a:solidFill>
                <a:latin typeface="Fira Sans"/>
                <a:ea typeface="Fira Sans"/>
                <a:cs typeface="Fira Sans"/>
                <a:sym typeface="Fira Sans"/>
              </a:rPr>
              <a:t>3. De </a:t>
            </a:r>
            <a:r>
              <a:rPr lang="en-US" sz="4400" b="1" dirty="0" err="1">
                <a:solidFill>
                  <a:srgbClr val="FFFFFF"/>
                </a:solidFill>
                <a:latin typeface="Fira Sans"/>
                <a:ea typeface="Fira Sans"/>
                <a:cs typeface="Fira Sans"/>
                <a:sym typeface="Fira Sans"/>
              </a:rPr>
              <a:t>dyraste</a:t>
            </a:r>
            <a:endParaRPr lang="en-US" sz="4400" b="1" dirty="0">
              <a:solidFill>
                <a:srgbClr val="FFFFFF"/>
              </a:solidFill>
              <a:latin typeface="Fira Sans"/>
              <a:ea typeface="Fira Sans"/>
              <a:cs typeface="Fira Sans"/>
              <a:sym typeface="Fira Sans"/>
            </a:endParaRPr>
          </a:p>
          <a:p>
            <a:pPr marR="0" lvl="0" algn="l" rtl="0">
              <a:lnSpc>
                <a:spcPct val="101000"/>
              </a:lnSpc>
              <a:spcBef>
                <a:spcPts val="0"/>
              </a:spcBef>
              <a:spcAft>
                <a:spcPts val="0"/>
              </a:spcAft>
              <a:buClr>
                <a:schemeClr val="dk1"/>
              </a:buClr>
              <a:buSzPts val="1100"/>
            </a:pPr>
            <a:endParaRPr lang="en-US" sz="4400" b="1" dirty="0">
              <a:solidFill>
                <a:srgbClr val="FFFFFF"/>
              </a:solidFill>
              <a:latin typeface="Fira Sans"/>
              <a:ea typeface="Fira Sans"/>
              <a:cs typeface="Fira Sans"/>
              <a:sym typeface="Fira Sans"/>
            </a:endParaRPr>
          </a:p>
          <a:p>
            <a:pPr marR="0" lvl="0" algn="l" rtl="0">
              <a:lnSpc>
                <a:spcPct val="101000"/>
              </a:lnSpc>
              <a:spcBef>
                <a:spcPts val="0"/>
              </a:spcBef>
              <a:spcAft>
                <a:spcPts val="0"/>
              </a:spcAft>
              <a:buClr>
                <a:schemeClr val="dk1"/>
              </a:buClr>
              <a:buSzPts val="1100"/>
            </a:pPr>
            <a:r>
              <a:rPr lang="en-US" sz="4400" b="1" dirty="0">
                <a:solidFill>
                  <a:srgbClr val="FFFFFF"/>
                </a:solidFill>
                <a:latin typeface="Fira Sans"/>
                <a:ea typeface="Fira Sans"/>
                <a:cs typeface="Fira Sans"/>
                <a:sym typeface="Fira Sans"/>
              </a:rPr>
              <a:t>…</a:t>
            </a:r>
            <a:r>
              <a:rPr lang="en-US" sz="4400" b="1" dirty="0" err="1">
                <a:solidFill>
                  <a:srgbClr val="FFFFFF"/>
                </a:solidFill>
                <a:latin typeface="Fira Sans"/>
                <a:ea typeface="Fira Sans"/>
                <a:cs typeface="Fira Sans"/>
                <a:sym typeface="Fira Sans"/>
              </a:rPr>
              <a:t>lösningarna</a:t>
            </a:r>
            <a:r>
              <a:rPr lang="en-US" sz="4400" b="1" dirty="0">
                <a:solidFill>
                  <a:srgbClr val="FFFFFF"/>
                </a:solidFill>
                <a:latin typeface="Fira Sans"/>
                <a:ea typeface="Fira Sans"/>
                <a:cs typeface="Fira Sans"/>
                <a:sym typeface="Fira Sans"/>
              </a:rPr>
              <a:t>, </a:t>
            </a:r>
            <a:r>
              <a:rPr lang="en-US" sz="4400" b="1" dirty="0" err="1">
                <a:solidFill>
                  <a:srgbClr val="FFFFFF"/>
                </a:solidFill>
                <a:latin typeface="Fira Sans"/>
                <a:ea typeface="Fira Sans"/>
                <a:cs typeface="Fira Sans"/>
                <a:sym typeface="Fira Sans"/>
              </a:rPr>
              <a:t>som</a:t>
            </a:r>
            <a:r>
              <a:rPr lang="en-US" sz="4400" b="1" dirty="0">
                <a:solidFill>
                  <a:srgbClr val="FFFFFF"/>
                </a:solidFill>
                <a:latin typeface="Fira Sans"/>
                <a:ea typeface="Fira Sans"/>
                <a:cs typeface="Fira Sans"/>
                <a:sym typeface="Fira Sans"/>
              </a:rPr>
              <a:t> </a:t>
            </a:r>
            <a:r>
              <a:rPr lang="en-US" sz="4400" b="1" dirty="0" err="1">
                <a:solidFill>
                  <a:srgbClr val="FFFFFF"/>
                </a:solidFill>
                <a:latin typeface="Fira Sans"/>
                <a:ea typeface="Fira Sans"/>
                <a:cs typeface="Fira Sans"/>
                <a:sym typeface="Fira Sans"/>
              </a:rPr>
              <a:t>gör</a:t>
            </a:r>
            <a:r>
              <a:rPr lang="en-US" sz="4400" b="1" dirty="0">
                <a:solidFill>
                  <a:srgbClr val="FFFFFF"/>
                </a:solidFill>
                <a:latin typeface="Fira Sans"/>
                <a:ea typeface="Fira Sans"/>
                <a:cs typeface="Fira Sans"/>
                <a:sym typeface="Fira Sans"/>
              </a:rPr>
              <a:t> </a:t>
            </a:r>
            <a:r>
              <a:rPr lang="en-US" sz="4400" b="1" dirty="0" err="1">
                <a:solidFill>
                  <a:srgbClr val="FFFFFF"/>
                </a:solidFill>
                <a:latin typeface="Fira Sans"/>
                <a:ea typeface="Fira Sans"/>
                <a:cs typeface="Fira Sans"/>
                <a:sym typeface="Fira Sans"/>
              </a:rPr>
              <a:t>handeln</a:t>
            </a:r>
            <a:r>
              <a:rPr lang="en-US" sz="4400" b="1" dirty="0">
                <a:solidFill>
                  <a:srgbClr val="FFFFFF"/>
                </a:solidFill>
                <a:latin typeface="Fira Sans"/>
                <a:ea typeface="Fira Sans"/>
                <a:cs typeface="Fira Sans"/>
                <a:sym typeface="Fira Sans"/>
              </a:rPr>
              <a:t> </a:t>
            </a:r>
            <a:r>
              <a:rPr lang="en-US" sz="4400" b="1" dirty="0" err="1">
                <a:solidFill>
                  <a:srgbClr val="FFFFFF"/>
                </a:solidFill>
                <a:latin typeface="Fira Sans"/>
                <a:ea typeface="Fira Sans"/>
                <a:cs typeface="Fira Sans"/>
                <a:sym typeface="Fira Sans"/>
              </a:rPr>
              <a:t>och</a:t>
            </a:r>
            <a:r>
              <a:rPr lang="en-US" sz="4400" b="1" dirty="0">
                <a:solidFill>
                  <a:srgbClr val="FFFFFF"/>
                </a:solidFill>
                <a:latin typeface="Fira Sans"/>
                <a:ea typeface="Fira Sans"/>
                <a:cs typeface="Fira Sans"/>
                <a:sym typeface="Fira Sans"/>
              </a:rPr>
              <a:t> </a:t>
            </a:r>
            <a:r>
              <a:rPr lang="en-US" sz="4400" b="1" dirty="0" err="1">
                <a:solidFill>
                  <a:srgbClr val="FFFFFF"/>
                </a:solidFill>
                <a:latin typeface="Fira Sans"/>
                <a:ea typeface="Fira Sans"/>
                <a:cs typeface="Fira Sans"/>
                <a:sym typeface="Fira Sans"/>
              </a:rPr>
              <a:t>konsumtionen</a:t>
            </a:r>
            <a:r>
              <a:rPr lang="en-US" sz="4400" b="1" dirty="0">
                <a:solidFill>
                  <a:srgbClr val="FFFFFF"/>
                </a:solidFill>
                <a:latin typeface="Fira Sans"/>
                <a:ea typeface="Fira Sans"/>
                <a:cs typeface="Fira Sans"/>
                <a:sym typeface="Fira Sans"/>
              </a:rPr>
              <a:t> </a:t>
            </a:r>
            <a:r>
              <a:rPr lang="en-US" sz="4400" b="1" dirty="0" err="1">
                <a:solidFill>
                  <a:srgbClr val="FFFFFF"/>
                </a:solidFill>
                <a:latin typeface="Fira Sans"/>
                <a:ea typeface="Fira Sans"/>
                <a:cs typeface="Fira Sans"/>
                <a:sym typeface="Fira Sans"/>
              </a:rPr>
              <a:t>hållbarare</a:t>
            </a:r>
            <a:endParaRPr sz="4400" b="1" dirty="0">
              <a:solidFill>
                <a:srgbClr val="FFFFFF"/>
              </a:solidFill>
              <a:latin typeface="Fira Sans"/>
              <a:ea typeface="Fira Sans"/>
              <a:cs typeface="Fira Sans"/>
              <a:sym typeface="Fir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63F97"/>
        </a:solidFill>
        <a:effectLst/>
      </p:bgPr>
    </p:bg>
    <p:spTree>
      <p:nvGrpSpPr>
        <p:cNvPr id="1" name="Shape 152"/>
        <p:cNvGrpSpPr/>
        <p:nvPr/>
      </p:nvGrpSpPr>
      <p:grpSpPr>
        <a:xfrm>
          <a:off x="0" y="0"/>
          <a:ext cx="0" cy="0"/>
          <a:chOff x="0" y="0"/>
          <a:chExt cx="0" cy="0"/>
        </a:xfrm>
      </p:grpSpPr>
      <p:pic>
        <p:nvPicPr>
          <p:cNvPr id="153" name="Google Shape;153;g47794a4391_0_50"/>
          <p:cNvPicPr preferRelativeResize="0"/>
          <p:nvPr/>
        </p:nvPicPr>
        <p:blipFill rotWithShape="1">
          <a:blip r:embed="rId3">
            <a:alphaModFix/>
          </a:blip>
          <a:srcRect/>
          <a:stretch/>
        </p:blipFill>
        <p:spPr>
          <a:xfrm>
            <a:off x="0" y="0"/>
            <a:ext cx="10086975" cy="7559675"/>
          </a:xfrm>
          <a:prstGeom prst="rect">
            <a:avLst/>
          </a:prstGeom>
          <a:noFill/>
          <a:ln>
            <a:noFill/>
          </a:ln>
        </p:spPr>
      </p:pic>
      <p:sp>
        <p:nvSpPr>
          <p:cNvPr id="154" name="Google Shape;154;g47794a4391_0_50"/>
          <p:cNvSpPr txBox="1"/>
          <p:nvPr/>
        </p:nvSpPr>
        <p:spPr>
          <a:xfrm>
            <a:off x="915100" y="1296475"/>
            <a:ext cx="8783100" cy="5915100"/>
          </a:xfrm>
          <a:prstGeom prst="rect">
            <a:avLst/>
          </a:prstGeom>
          <a:noFill/>
          <a:ln>
            <a:noFill/>
          </a:ln>
        </p:spPr>
        <p:txBody>
          <a:bodyPr spcFirstLastPara="1" wrap="square" lIns="90000" tIns="45000" rIns="90000" bIns="45000" anchor="t" anchorCtr="0">
            <a:noAutofit/>
          </a:bodyPr>
          <a:lstStyle/>
          <a:p>
            <a:pPr marL="0" marR="0" lvl="0" indent="0" algn="l" rtl="0">
              <a:lnSpc>
                <a:spcPct val="101000"/>
              </a:lnSpc>
              <a:spcBef>
                <a:spcPts val="0"/>
              </a:spcBef>
              <a:spcAft>
                <a:spcPts val="0"/>
              </a:spcAft>
              <a:buClr>
                <a:schemeClr val="dk1"/>
              </a:buClr>
              <a:buSzPts val="1100"/>
              <a:buFont typeface="Arial"/>
              <a:buNone/>
            </a:pPr>
            <a:r>
              <a:rPr lang="en-US" sz="6000" b="1" dirty="0">
                <a:solidFill>
                  <a:srgbClr val="FFFFFF"/>
                </a:solidFill>
                <a:latin typeface="Fira Sans"/>
                <a:ea typeface="Fira Sans"/>
                <a:cs typeface="Fira Sans"/>
                <a:sym typeface="Fira Sans"/>
              </a:rPr>
              <a:t>1. De </a:t>
            </a:r>
            <a:r>
              <a:rPr lang="en-US" sz="6000" b="1" i="1" dirty="0" err="1">
                <a:solidFill>
                  <a:srgbClr val="FFFFFF"/>
                </a:solidFill>
                <a:latin typeface="Fira Sans"/>
                <a:ea typeface="Fira Sans"/>
                <a:cs typeface="Fira Sans"/>
                <a:sym typeface="Fira Sans"/>
              </a:rPr>
              <a:t>lättaste</a:t>
            </a:r>
            <a:r>
              <a:rPr lang="en-US" sz="6000" b="1" i="1" dirty="0">
                <a:solidFill>
                  <a:srgbClr val="FFFFFF"/>
                </a:solidFill>
                <a:latin typeface="Fira Sans"/>
                <a:ea typeface="Fira Sans"/>
                <a:cs typeface="Fira Sans"/>
                <a:sym typeface="Fira Sans"/>
              </a:rPr>
              <a:t> </a:t>
            </a:r>
            <a:r>
              <a:rPr lang="en-US" sz="6000" b="1" i="1" dirty="0" err="1">
                <a:solidFill>
                  <a:srgbClr val="FFFFFF"/>
                </a:solidFill>
                <a:latin typeface="Fira Sans"/>
                <a:ea typeface="Fira Sans"/>
                <a:cs typeface="Fira Sans"/>
                <a:sym typeface="Fira Sans"/>
              </a:rPr>
              <a:t>och</a:t>
            </a:r>
            <a:r>
              <a:rPr lang="en-US" sz="6000" b="1" i="1" dirty="0">
                <a:solidFill>
                  <a:srgbClr val="FFFFFF"/>
                </a:solidFill>
                <a:latin typeface="Fira Sans"/>
                <a:ea typeface="Fira Sans"/>
                <a:cs typeface="Fira Sans"/>
                <a:sym typeface="Fira Sans"/>
              </a:rPr>
              <a:t> </a:t>
            </a:r>
            <a:r>
              <a:rPr lang="en-US" sz="6000" b="1" i="1" dirty="0" err="1">
                <a:solidFill>
                  <a:srgbClr val="FFFFFF"/>
                </a:solidFill>
                <a:latin typeface="Fira Sans"/>
                <a:ea typeface="Fira Sans"/>
                <a:cs typeface="Fira Sans"/>
                <a:sym typeface="Fira Sans"/>
              </a:rPr>
              <a:t>minsta</a:t>
            </a:r>
            <a:r>
              <a:rPr lang="en-US" sz="6000" b="1" i="1" dirty="0">
                <a:solidFill>
                  <a:srgbClr val="FFFFFF"/>
                </a:solidFill>
                <a:latin typeface="Fira Sans"/>
                <a:ea typeface="Fira Sans"/>
                <a:cs typeface="Fira Sans"/>
                <a:sym typeface="Fira Sans"/>
              </a:rPr>
              <a:t> </a:t>
            </a:r>
            <a:r>
              <a:rPr lang="en-US" sz="6000" b="1" i="1" dirty="0" err="1">
                <a:solidFill>
                  <a:srgbClr val="FFFFFF"/>
                </a:solidFill>
                <a:latin typeface="Fira Sans"/>
                <a:ea typeface="Fira Sans"/>
                <a:cs typeface="Fira Sans"/>
                <a:sym typeface="Fira Sans"/>
              </a:rPr>
              <a:t>lösningarna</a:t>
            </a:r>
            <a:r>
              <a:rPr lang="en-US" sz="6000" b="1" i="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som</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gör</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handeln</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och</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konsumtionen</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hållbarare</a:t>
            </a:r>
            <a:endParaRPr lang="en-US" sz="6000" b="1" dirty="0">
              <a:solidFill>
                <a:srgbClr val="FFFFFF"/>
              </a:solidFill>
              <a:latin typeface="Fira Sans"/>
              <a:ea typeface="Fira Sans"/>
              <a:cs typeface="Fira Sans"/>
              <a:sym typeface="Fira Sans"/>
            </a:endParaRPr>
          </a:p>
          <a:p>
            <a:pPr marL="0" marR="0" lvl="0" indent="0" algn="l" rtl="0">
              <a:lnSpc>
                <a:spcPct val="101000"/>
              </a:lnSpc>
              <a:spcBef>
                <a:spcPts val="0"/>
              </a:spcBef>
              <a:spcAft>
                <a:spcPts val="0"/>
              </a:spcAft>
              <a:buClr>
                <a:schemeClr val="dk1"/>
              </a:buClr>
              <a:buSzPts val="1100"/>
              <a:buFont typeface="Arial"/>
              <a:buNone/>
            </a:pPr>
            <a:endParaRPr sz="6000" b="1" dirty="0">
              <a:solidFill>
                <a:srgbClr val="FFFFFF"/>
              </a:solidFill>
              <a:latin typeface="Fira Sans"/>
              <a:ea typeface="Fira Sans"/>
              <a:cs typeface="Fira Sans"/>
              <a:sym typeface="Fir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63F97"/>
        </a:solidFill>
        <a:effectLst/>
      </p:bgPr>
    </p:bg>
    <p:spTree>
      <p:nvGrpSpPr>
        <p:cNvPr id="1" name="Shape 166"/>
        <p:cNvGrpSpPr/>
        <p:nvPr/>
      </p:nvGrpSpPr>
      <p:grpSpPr>
        <a:xfrm>
          <a:off x="0" y="0"/>
          <a:ext cx="0" cy="0"/>
          <a:chOff x="0" y="0"/>
          <a:chExt cx="0" cy="0"/>
        </a:xfrm>
      </p:grpSpPr>
      <p:pic>
        <p:nvPicPr>
          <p:cNvPr id="167" name="Google Shape;167;g47794a4391_0_63"/>
          <p:cNvPicPr preferRelativeResize="0"/>
          <p:nvPr/>
        </p:nvPicPr>
        <p:blipFill rotWithShape="1">
          <a:blip r:embed="rId3">
            <a:alphaModFix/>
          </a:blip>
          <a:srcRect/>
          <a:stretch/>
        </p:blipFill>
        <p:spPr>
          <a:xfrm>
            <a:off x="0" y="0"/>
            <a:ext cx="10086975" cy="7559675"/>
          </a:xfrm>
          <a:prstGeom prst="rect">
            <a:avLst/>
          </a:prstGeom>
          <a:noFill/>
          <a:ln>
            <a:noFill/>
          </a:ln>
        </p:spPr>
      </p:pic>
      <p:sp>
        <p:nvSpPr>
          <p:cNvPr id="168" name="Google Shape;168;g47794a4391_0_63"/>
          <p:cNvSpPr txBox="1"/>
          <p:nvPr/>
        </p:nvSpPr>
        <p:spPr>
          <a:xfrm>
            <a:off x="533299" y="1274837"/>
            <a:ext cx="9014025" cy="5695800"/>
          </a:xfrm>
          <a:prstGeom prst="rect">
            <a:avLst/>
          </a:prstGeom>
          <a:noFill/>
          <a:ln>
            <a:noFill/>
          </a:ln>
        </p:spPr>
        <p:txBody>
          <a:bodyPr spcFirstLastPara="1" wrap="square" lIns="90000" tIns="45000" rIns="90000" bIns="45000" anchor="t" anchorCtr="0">
            <a:noAutofit/>
          </a:bodyPr>
          <a:lstStyle/>
          <a:p>
            <a:pPr lvl="0">
              <a:lnSpc>
                <a:spcPct val="101000"/>
              </a:lnSpc>
              <a:buClr>
                <a:schemeClr val="dk1"/>
              </a:buClr>
              <a:buSzPts val="1100"/>
            </a:pPr>
            <a:r>
              <a:rPr lang="en-US" sz="6000" b="1" dirty="0">
                <a:solidFill>
                  <a:srgbClr val="FFFFFF"/>
                </a:solidFill>
                <a:latin typeface="Fira Sans"/>
                <a:ea typeface="Fira Sans"/>
                <a:cs typeface="Fira Sans"/>
                <a:sym typeface="Fira Sans"/>
              </a:rPr>
              <a:t>2. De </a:t>
            </a:r>
            <a:r>
              <a:rPr lang="en-US" sz="6000" b="1" dirty="0" err="1">
                <a:solidFill>
                  <a:srgbClr val="FFFFFF"/>
                </a:solidFill>
                <a:latin typeface="Fira Sans"/>
                <a:ea typeface="Fira Sans"/>
                <a:cs typeface="Fira Sans"/>
                <a:sym typeface="Fira Sans"/>
              </a:rPr>
              <a:t>vildaste</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och</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mest</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ambitiösa</a:t>
            </a:r>
            <a:r>
              <a:rPr lang="en-US" sz="6000" b="1" i="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lösningarna</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som</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gör</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handeln</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och</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konsumtionen</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hållbarare</a:t>
            </a:r>
            <a:endParaRPr sz="6000" b="1" dirty="0">
              <a:solidFill>
                <a:srgbClr val="FFFFFF"/>
              </a:solidFill>
              <a:latin typeface="Fira Sans"/>
              <a:ea typeface="Fira Sans"/>
              <a:cs typeface="Fira Sans"/>
              <a:sym typeface="Fira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63F97"/>
        </a:solidFill>
        <a:effectLst/>
      </p:bgPr>
    </p:bg>
    <p:spTree>
      <p:nvGrpSpPr>
        <p:cNvPr id="1" name="Shape 166"/>
        <p:cNvGrpSpPr/>
        <p:nvPr/>
      </p:nvGrpSpPr>
      <p:grpSpPr>
        <a:xfrm>
          <a:off x="0" y="0"/>
          <a:ext cx="0" cy="0"/>
          <a:chOff x="0" y="0"/>
          <a:chExt cx="0" cy="0"/>
        </a:xfrm>
      </p:grpSpPr>
      <p:pic>
        <p:nvPicPr>
          <p:cNvPr id="167" name="Google Shape;167;g47794a4391_0_63"/>
          <p:cNvPicPr preferRelativeResize="0"/>
          <p:nvPr/>
        </p:nvPicPr>
        <p:blipFill rotWithShape="1">
          <a:blip r:embed="rId3">
            <a:alphaModFix/>
          </a:blip>
          <a:srcRect/>
          <a:stretch/>
        </p:blipFill>
        <p:spPr>
          <a:xfrm>
            <a:off x="0" y="0"/>
            <a:ext cx="10086975" cy="7559675"/>
          </a:xfrm>
          <a:prstGeom prst="rect">
            <a:avLst/>
          </a:prstGeom>
          <a:noFill/>
          <a:ln>
            <a:noFill/>
          </a:ln>
        </p:spPr>
      </p:pic>
      <p:sp>
        <p:nvSpPr>
          <p:cNvPr id="168" name="Google Shape;168;g47794a4391_0_63"/>
          <p:cNvSpPr txBox="1"/>
          <p:nvPr/>
        </p:nvSpPr>
        <p:spPr>
          <a:xfrm>
            <a:off x="754725" y="1479075"/>
            <a:ext cx="8564100" cy="5695800"/>
          </a:xfrm>
          <a:prstGeom prst="rect">
            <a:avLst/>
          </a:prstGeom>
          <a:noFill/>
          <a:ln>
            <a:noFill/>
          </a:ln>
        </p:spPr>
        <p:txBody>
          <a:bodyPr spcFirstLastPara="1" wrap="square" lIns="90000" tIns="45000" rIns="90000" bIns="45000" anchor="t" anchorCtr="0">
            <a:noAutofit/>
          </a:bodyPr>
          <a:lstStyle/>
          <a:p>
            <a:pPr marL="0" marR="0" lvl="0" indent="0" algn="l" rtl="0">
              <a:lnSpc>
                <a:spcPct val="101000"/>
              </a:lnSpc>
              <a:spcBef>
                <a:spcPts val="0"/>
              </a:spcBef>
              <a:spcAft>
                <a:spcPts val="0"/>
              </a:spcAft>
              <a:buClr>
                <a:schemeClr val="dk1"/>
              </a:buClr>
              <a:buSzPts val="1100"/>
              <a:buFont typeface="Arial"/>
              <a:buNone/>
            </a:pPr>
            <a:r>
              <a:rPr lang="en-US" sz="6000" b="1" dirty="0">
                <a:solidFill>
                  <a:srgbClr val="FFFFFF"/>
                </a:solidFill>
                <a:latin typeface="Fira Sans"/>
                <a:ea typeface="Fira Sans"/>
                <a:cs typeface="Fira Sans"/>
                <a:sym typeface="Fira Sans"/>
              </a:rPr>
              <a:t>3. </a:t>
            </a:r>
            <a:r>
              <a:rPr lang="en-US" sz="6000" b="1" i="1" dirty="0">
                <a:solidFill>
                  <a:srgbClr val="FFFFFF"/>
                </a:solidFill>
                <a:latin typeface="Fira Sans"/>
                <a:ea typeface="Fira Sans"/>
                <a:cs typeface="Fira Sans"/>
                <a:sym typeface="Fira Sans"/>
              </a:rPr>
              <a:t>De </a:t>
            </a:r>
            <a:r>
              <a:rPr lang="en-US" sz="6000" b="1" i="1" dirty="0" err="1">
                <a:solidFill>
                  <a:srgbClr val="FFFFFF"/>
                </a:solidFill>
                <a:latin typeface="Fira Sans"/>
                <a:ea typeface="Fira Sans"/>
                <a:cs typeface="Fira Sans"/>
                <a:sym typeface="Fira Sans"/>
              </a:rPr>
              <a:t>dyraste</a:t>
            </a:r>
            <a:r>
              <a:rPr lang="en-US" sz="6000" b="1" i="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lösningarna</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som</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gör</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handeln</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och</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konsumtionen</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hållbarare</a:t>
            </a:r>
            <a:endParaRPr sz="6000" b="1" dirty="0">
              <a:solidFill>
                <a:srgbClr val="FFFFFF"/>
              </a:solidFill>
              <a:latin typeface="Fira Sans"/>
              <a:ea typeface="Fira Sans"/>
              <a:cs typeface="Fira Sans"/>
              <a:sym typeface="Fira Sans"/>
            </a:endParaRPr>
          </a:p>
        </p:txBody>
      </p:sp>
    </p:spTree>
    <p:extLst>
      <p:ext uri="{BB962C8B-B14F-4D97-AF65-F5344CB8AC3E}">
        <p14:creationId xmlns:p14="http://schemas.microsoft.com/office/powerpoint/2010/main" val="1840289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47794a4391_0_69"/>
          <p:cNvSpPr txBox="1">
            <a:spLocks noGrp="1"/>
          </p:cNvSpPr>
          <p:nvPr>
            <p:ph type="title" idx="4294967295"/>
          </p:nvPr>
        </p:nvSpPr>
        <p:spPr>
          <a:xfrm>
            <a:off x="676274" y="530225"/>
            <a:ext cx="8393113" cy="1260475"/>
          </a:xfrm>
          <a:prstGeom prst="rect">
            <a:avLst/>
          </a:prstGeom>
          <a:noFill/>
          <a:ln>
            <a:noFill/>
          </a:ln>
        </p:spPr>
        <p:txBody>
          <a:bodyPr spcFirstLastPara="1" wrap="square" lIns="91425" tIns="45700" rIns="91425" bIns="45700" anchor="ctr" anchorCtr="0">
            <a:noAutofit/>
          </a:bodyPr>
          <a:lstStyle/>
          <a:p>
            <a:pPr marL="0" lvl="0" indent="0" algn="l" rtl="0">
              <a:lnSpc>
                <a:spcPct val="101000"/>
              </a:lnSpc>
              <a:spcBef>
                <a:spcPts val="0"/>
              </a:spcBef>
              <a:spcAft>
                <a:spcPts val="0"/>
              </a:spcAft>
              <a:buClr>
                <a:srgbClr val="763F97"/>
              </a:buClr>
              <a:buSzPts val="4000"/>
              <a:buFont typeface="Fira Sans"/>
              <a:buNone/>
            </a:pPr>
            <a:r>
              <a:rPr lang="en-US" sz="4000" b="1" dirty="0" err="1">
                <a:solidFill>
                  <a:srgbClr val="763F97"/>
                </a:solidFill>
                <a:latin typeface="Fira Sans"/>
                <a:ea typeface="Fira Sans"/>
                <a:cs typeface="Fira Sans"/>
                <a:sym typeface="Fira Sans"/>
              </a:rPr>
              <a:t>Vad</a:t>
            </a:r>
            <a:r>
              <a:rPr lang="en-US" sz="4000" b="1" dirty="0">
                <a:solidFill>
                  <a:srgbClr val="763F97"/>
                </a:solidFill>
                <a:latin typeface="Fira Sans"/>
                <a:ea typeface="Fira Sans"/>
                <a:cs typeface="Fira Sans"/>
                <a:sym typeface="Fira Sans"/>
              </a:rPr>
              <a:t> </a:t>
            </a:r>
            <a:r>
              <a:rPr lang="en-US" sz="4000" b="1" dirty="0" err="1">
                <a:solidFill>
                  <a:srgbClr val="763F97"/>
                </a:solidFill>
                <a:latin typeface="Fira Sans"/>
                <a:ea typeface="Fira Sans"/>
                <a:cs typeface="Fira Sans"/>
                <a:sym typeface="Fira Sans"/>
              </a:rPr>
              <a:t>tänker</a:t>
            </a:r>
            <a:r>
              <a:rPr lang="en-US" sz="4000" b="1" dirty="0">
                <a:solidFill>
                  <a:srgbClr val="763F97"/>
                </a:solidFill>
                <a:latin typeface="Fira Sans"/>
                <a:ea typeface="Fira Sans"/>
                <a:cs typeface="Fira Sans"/>
                <a:sym typeface="Fira Sans"/>
              </a:rPr>
              <a:t> du </a:t>
            </a:r>
            <a:r>
              <a:rPr lang="en-US" sz="4000" b="1" dirty="0" err="1">
                <a:solidFill>
                  <a:srgbClr val="763F97"/>
                </a:solidFill>
                <a:latin typeface="Fira Sans"/>
                <a:ea typeface="Fira Sans"/>
                <a:cs typeface="Fira Sans"/>
                <a:sym typeface="Fira Sans"/>
              </a:rPr>
              <a:t>härnäst</a:t>
            </a:r>
            <a:r>
              <a:rPr lang="en-US" sz="4000" b="1" dirty="0">
                <a:solidFill>
                  <a:srgbClr val="763F97"/>
                </a:solidFill>
                <a:latin typeface="Fira Sans"/>
                <a:ea typeface="Fira Sans"/>
                <a:cs typeface="Fira Sans"/>
                <a:sym typeface="Fira Sans"/>
              </a:rPr>
              <a:t> </a:t>
            </a:r>
            <a:r>
              <a:rPr lang="en-US" sz="4000" b="1" dirty="0" err="1">
                <a:solidFill>
                  <a:srgbClr val="763F97"/>
                </a:solidFill>
                <a:latin typeface="Fira Sans"/>
                <a:ea typeface="Fira Sans"/>
                <a:cs typeface="Fira Sans"/>
                <a:sym typeface="Fira Sans"/>
              </a:rPr>
              <a:t>göra</a:t>
            </a:r>
            <a:r>
              <a:rPr lang="en-US" sz="4000" b="1" dirty="0">
                <a:solidFill>
                  <a:srgbClr val="763F97"/>
                </a:solidFill>
                <a:latin typeface="Fira Sans"/>
                <a:ea typeface="Fira Sans"/>
                <a:cs typeface="Fira Sans"/>
                <a:sym typeface="Fira Sans"/>
              </a:rPr>
              <a:t> </a:t>
            </a:r>
            <a:r>
              <a:rPr lang="en-US" sz="4000" b="1" dirty="0" err="1">
                <a:solidFill>
                  <a:srgbClr val="763F97"/>
                </a:solidFill>
                <a:latin typeface="Fira Sans"/>
                <a:ea typeface="Fira Sans"/>
                <a:cs typeface="Fira Sans"/>
                <a:sym typeface="Fira Sans"/>
              </a:rPr>
              <a:t>i</a:t>
            </a:r>
            <a:r>
              <a:rPr lang="en-US" sz="4000" b="1" dirty="0">
                <a:solidFill>
                  <a:srgbClr val="763F97"/>
                </a:solidFill>
                <a:latin typeface="Fira Sans"/>
                <a:ea typeface="Fira Sans"/>
                <a:cs typeface="Fira Sans"/>
                <a:sym typeface="Fira Sans"/>
              </a:rPr>
              <a:t> </a:t>
            </a:r>
            <a:r>
              <a:rPr lang="en-US" sz="4000" b="1" dirty="0" err="1">
                <a:solidFill>
                  <a:srgbClr val="763F97"/>
                </a:solidFill>
                <a:latin typeface="Fira Sans"/>
                <a:ea typeface="Fira Sans"/>
                <a:cs typeface="Fira Sans"/>
                <a:sym typeface="Fira Sans"/>
              </a:rPr>
              <a:t>ditt</a:t>
            </a:r>
            <a:r>
              <a:rPr lang="en-US" sz="4000" b="1" dirty="0">
                <a:solidFill>
                  <a:srgbClr val="763F97"/>
                </a:solidFill>
                <a:latin typeface="Fira Sans"/>
                <a:ea typeface="Fira Sans"/>
                <a:cs typeface="Fira Sans"/>
                <a:sym typeface="Fira Sans"/>
              </a:rPr>
              <a:t> </a:t>
            </a:r>
            <a:r>
              <a:rPr lang="en-US" sz="4000" b="1" dirty="0" err="1">
                <a:solidFill>
                  <a:srgbClr val="763F97"/>
                </a:solidFill>
                <a:latin typeface="Fira Sans"/>
                <a:ea typeface="Fira Sans"/>
                <a:cs typeface="Fira Sans"/>
                <a:sym typeface="Fira Sans"/>
              </a:rPr>
              <a:t>arbete</a:t>
            </a:r>
            <a:r>
              <a:rPr lang="en-US" sz="4000" b="1" dirty="0">
                <a:solidFill>
                  <a:srgbClr val="763F97"/>
                </a:solidFill>
                <a:latin typeface="Fira Sans"/>
                <a:ea typeface="Fira Sans"/>
                <a:cs typeface="Fira Sans"/>
                <a:sym typeface="Fira Sans"/>
              </a:rPr>
              <a:t>?</a:t>
            </a:r>
            <a:endParaRPr sz="4000" b="1" dirty="0">
              <a:solidFill>
                <a:srgbClr val="763F97"/>
              </a:solidFill>
              <a:latin typeface="Fira Sans"/>
              <a:ea typeface="Fira Sans"/>
              <a:cs typeface="Fira Sans"/>
              <a:sym typeface="Fira Sans"/>
            </a:endParaRPr>
          </a:p>
        </p:txBody>
      </p:sp>
      <p:sp>
        <p:nvSpPr>
          <p:cNvPr id="177" name="Google Shape;177;g47794a4391_0_69"/>
          <p:cNvSpPr txBox="1">
            <a:spLocks noGrp="1"/>
          </p:cNvSpPr>
          <p:nvPr>
            <p:ph type="body" idx="4294967295"/>
          </p:nvPr>
        </p:nvSpPr>
        <p:spPr>
          <a:xfrm>
            <a:off x="676274" y="2119312"/>
            <a:ext cx="8898732" cy="4383088"/>
          </a:xfrm>
          <a:prstGeom prst="rect">
            <a:avLst/>
          </a:prstGeom>
          <a:noFill/>
          <a:ln>
            <a:noFill/>
          </a:ln>
        </p:spPr>
        <p:txBody>
          <a:bodyPr spcFirstLastPara="1" wrap="square" lIns="91425" tIns="0" rIns="91425" bIns="45700" anchor="t" anchorCtr="0">
            <a:noAutofit/>
          </a:bodyPr>
          <a:lstStyle/>
          <a:p>
            <a:pPr marL="0" marR="0" lvl="0" indent="0" algn="l" rtl="0">
              <a:lnSpc>
                <a:spcPct val="101000"/>
              </a:lnSpc>
              <a:spcBef>
                <a:spcPts val="0"/>
              </a:spcBef>
              <a:spcAft>
                <a:spcPts val="0"/>
              </a:spcAft>
              <a:buNone/>
            </a:pPr>
            <a:r>
              <a:rPr lang="en-US" sz="2400" dirty="0">
                <a:latin typeface="Fira Sans"/>
                <a:ea typeface="Fira Sans"/>
                <a:cs typeface="Fira Sans"/>
                <a:sym typeface="Fira Sans"/>
              </a:rPr>
              <a:t>Vi </a:t>
            </a:r>
            <a:r>
              <a:rPr lang="en-US" sz="2400" dirty="0" err="1">
                <a:latin typeface="Fira Sans"/>
                <a:ea typeface="Fira Sans"/>
                <a:cs typeface="Fira Sans"/>
                <a:sym typeface="Fira Sans"/>
              </a:rPr>
              <a:t>granskade</a:t>
            </a:r>
            <a:r>
              <a:rPr lang="en-US" sz="2400" dirty="0">
                <a:latin typeface="Fira Sans"/>
                <a:ea typeface="Fira Sans"/>
                <a:cs typeface="Fira Sans"/>
                <a:sym typeface="Fira Sans"/>
              </a:rPr>
              <a:t> </a:t>
            </a:r>
            <a:r>
              <a:rPr lang="en-US" sz="2400" dirty="0" err="1">
                <a:latin typeface="Fira Sans"/>
                <a:ea typeface="Fira Sans"/>
                <a:cs typeface="Fira Sans"/>
                <a:sym typeface="Fira Sans"/>
              </a:rPr>
              <a:t>globala</a:t>
            </a:r>
            <a:r>
              <a:rPr lang="en-US" sz="2400" dirty="0">
                <a:latin typeface="Fira Sans"/>
                <a:ea typeface="Fira Sans"/>
                <a:cs typeface="Fira Sans"/>
                <a:sym typeface="Fira Sans"/>
              </a:rPr>
              <a:t> </a:t>
            </a:r>
            <a:r>
              <a:rPr lang="en-US" sz="2400" dirty="0" err="1">
                <a:latin typeface="Fira Sans"/>
                <a:ea typeface="Fira Sans"/>
                <a:cs typeface="Fira Sans"/>
                <a:sym typeface="Fira Sans"/>
              </a:rPr>
              <a:t>utvecklingsfrågor</a:t>
            </a:r>
            <a:r>
              <a:rPr lang="en-US" sz="2400" dirty="0">
                <a:latin typeface="Fira Sans"/>
                <a:ea typeface="Fira Sans"/>
                <a:cs typeface="Fira Sans"/>
                <a:sym typeface="Fira Sans"/>
              </a:rPr>
              <a:t> via </a:t>
            </a:r>
            <a:r>
              <a:rPr lang="en-US" sz="2400" dirty="0" err="1">
                <a:latin typeface="Fira Sans"/>
                <a:ea typeface="Fira Sans"/>
                <a:cs typeface="Fira Sans"/>
                <a:sym typeface="Fira Sans"/>
              </a:rPr>
              <a:t>klädproduktion</a:t>
            </a:r>
            <a:r>
              <a:rPr lang="en-US" sz="2400" dirty="0">
                <a:latin typeface="Fira Sans"/>
                <a:ea typeface="Fira Sans"/>
                <a:cs typeface="Fira Sans"/>
                <a:sym typeface="Fira Sans"/>
              </a:rPr>
              <a:t> </a:t>
            </a:r>
            <a:r>
              <a:rPr lang="en-US" sz="2400" dirty="0" err="1">
                <a:latin typeface="Fira Sans"/>
                <a:ea typeface="Fira Sans"/>
                <a:cs typeface="Fira Sans"/>
                <a:sym typeface="Fira Sans"/>
              </a:rPr>
              <a:t>och</a:t>
            </a:r>
            <a:r>
              <a:rPr lang="en-US" sz="2400" dirty="0">
                <a:latin typeface="Fira Sans"/>
                <a:ea typeface="Fira Sans"/>
                <a:cs typeface="Fira Sans"/>
                <a:sym typeface="Fira Sans"/>
              </a:rPr>
              <a:t> –</a:t>
            </a:r>
            <a:r>
              <a:rPr lang="en-US" sz="2400" dirty="0" err="1">
                <a:latin typeface="Fira Sans"/>
                <a:ea typeface="Fira Sans"/>
                <a:cs typeface="Fira Sans"/>
                <a:sym typeface="Fira Sans"/>
              </a:rPr>
              <a:t>konsumtion</a:t>
            </a:r>
            <a:r>
              <a:rPr lang="en-US" sz="2400" dirty="0">
                <a:latin typeface="Fira Sans"/>
                <a:ea typeface="Fira Sans"/>
                <a:cs typeface="Fira Sans"/>
                <a:sym typeface="Fira Sans"/>
              </a:rPr>
              <a:t>.  </a:t>
            </a:r>
            <a:endParaRPr sz="2400" dirty="0">
              <a:latin typeface="Fira Sans"/>
              <a:ea typeface="Fira Sans"/>
              <a:cs typeface="Fira Sans"/>
              <a:sym typeface="Fira Sans"/>
            </a:endParaRPr>
          </a:p>
          <a:p>
            <a:pPr marL="0" marR="0" lvl="0" indent="0" algn="l" rtl="0">
              <a:lnSpc>
                <a:spcPct val="101000"/>
              </a:lnSpc>
              <a:spcBef>
                <a:spcPts val="0"/>
              </a:spcBef>
              <a:spcAft>
                <a:spcPts val="0"/>
              </a:spcAft>
              <a:buNone/>
            </a:pPr>
            <a:endParaRPr sz="2400" dirty="0">
              <a:latin typeface="Fira Sans"/>
              <a:ea typeface="Fira Sans"/>
              <a:cs typeface="Fira Sans"/>
              <a:sym typeface="Fira Sans"/>
            </a:endParaRPr>
          </a:p>
          <a:p>
            <a:pPr marL="0" marR="0" lvl="0" indent="0" algn="l" rtl="0">
              <a:lnSpc>
                <a:spcPct val="101000"/>
              </a:lnSpc>
              <a:spcBef>
                <a:spcPts val="0"/>
              </a:spcBef>
              <a:spcAft>
                <a:spcPts val="0"/>
              </a:spcAft>
              <a:buNone/>
            </a:pPr>
            <a:r>
              <a:rPr lang="en-US" sz="2400" dirty="0" err="1">
                <a:latin typeface="Fira Sans"/>
                <a:ea typeface="Fira Sans"/>
                <a:cs typeface="Fira Sans"/>
                <a:sym typeface="Fira Sans"/>
              </a:rPr>
              <a:t>Hurudan</a:t>
            </a:r>
            <a:r>
              <a:rPr lang="en-US" sz="2400" dirty="0">
                <a:latin typeface="Fira Sans"/>
                <a:ea typeface="Fira Sans"/>
                <a:cs typeface="Fira Sans"/>
                <a:sym typeface="Fira Sans"/>
              </a:rPr>
              <a:t> </a:t>
            </a:r>
            <a:r>
              <a:rPr lang="en-US" sz="2400" dirty="0" err="1">
                <a:latin typeface="Fira Sans"/>
                <a:ea typeface="Fira Sans"/>
                <a:cs typeface="Fira Sans"/>
                <a:sym typeface="Fira Sans"/>
              </a:rPr>
              <a:t>lösning</a:t>
            </a:r>
            <a:r>
              <a:rPr lang="en-US" sz="2400" dirty="0">
                <a:latin typeface="Fira Sans"/>
                <a:ea typeface="Fira Sans"/>
                <a:cs typeface="Fira Sans"/>
                <a:sym typeface="Fira Sans"/>
              </a:rPr>
              <a:t> </a:t>
            </a:r>
            <a:r>
              <a:rPr lang="en-US" sz="2400" dirty="0" err="1">
                <a:latin typeface="Fira Sans"/>
                <a:ea typeface="Fira Sans"/>
                <a:cs typeface="Fira Sans"/>
                <a:sym typeface="Fira Sans"/>
              </a:rPr>
              <a:t>tänker</a:t>
            </a:r>
            <a:r>
              <a:rPr lang="en-US" sz="2400" dirty="0">
                <a:latin typeface="Fira Sans"/>
                <a:ea typeface="Fira Sans"/>
                <a:cs typeface="Fira Sans"/>
                <a:sym typeface="Fira Sans"/>
              </a:rPr>
              <a:t> du </a:t>
            </a:r>
            <a:r>
              <a:rPr lang="en-US" sz="2400" dirty="0" err="1">
                <a:latin typeface="Fira Sans"/>
                <a:ea typeface="Fira Sans"/>
                <a:cs typeface="Fira Sans"/>
                <a:sym typeface="Fira Sans"/>
              </a:rPr>
              <a:t>fokusera</a:t>
            </a:r>
            <a:r>
              <a:rPr lang="en-US" sz="2400" dirty="0">
                <a:latin typeface="Fira Sans"/>
                <a:ea typeface="Fira Sans"/>
                <a:cs typeface="Fira Sans"/>
                <a:sym typeface="Fira Sans"/>
              </a:rPr>
              <a:t> </a:t>
            </a:r>
            <a:r>
              <a:rPr lang="en-US" sz="2400" dirty="0" err="1">
                <a:latin typeface="Fira Sans"/>
                <a:ea typeface="Fira Sans"/>
                <a:cs typeface="Fira Sans"/>
                <a:sym typeface="Fira Sans"/>
              </a:rPr>
              <a:t>på</a:t>
            </a:r>
            <a:r>
              <a:rPr lang="en-US" sz="2400" dirty="0">
                <a:latin typeface="Fira Sans"/>
                <a:ea typeface="Fira Sans"/>
                <a:cs typeface="Fira Sans"/>
                <a:sym typeface="Fira Sans"/>
              </a:rPr>
              <a:t> </a:t>
            </a:r>
            <a:r>
              <a:rPr lang="en-US" sz="2400" dirty="0" err="1">
                <a:latin typeface="Fira Sans"/>
                <a:ea typeface="Fira Sans"/>
                <a:cs typeface="Fira Sans"/>
                <a:sym typeface="Fira Sans"/>
              </a:rPr>
              <a:t>i</a:t>
            </a:r>
            <a:r>
              <a:rPr lang="en-US" sz="2400" dirty="0">
                <a:latin typeface="Fira Sans"/>
                <a:ea typeface="Fira Sans"/>
                <a:cs typeface="Fira Sans"/>
                <a:sym typeface="Fira Sans"/>
              </a:rPr>
              <a:t> </a:t>
            </a:r>
            <a:r>
              <a:rPr lang="en-US" sz="2400" dirty="0" err="1">
                <a:latin typeface="Fira Sans"/>
                <a:ea typeface="Fira Sans"/>
                <a:cs typeface="Fira Sans"/>
                <a:sym typeface="Fira Sans"/>
              </a:rPr>
              <a:t>ditt</a:t>
            </a:r>
            <a:r>
              <a:rPr lang="en-US" sz="2400" dirty="0">
                <a:latin typeface="Fira Sans"/>
                <a:ea typeface="Fira Sans"/>
                <a:cs typeface="Fira Sans"/>
                <a:sym typeface="Fira Sans"/>
              </a:rPr>
              <a:t> </a:t>
            </a:r>
            <a:r>
              <a:rPr lang="en-US" sz="2400" dirty="0" err="1">
                <a:latin typeface="Fira Sans"/>
                <a:ea typeface="Fira Sans"/>
                <a:cs typeface="Fira Sans"/>
                <a:sym typeface="Fira Sans"/>
              </a:rPr>
              <a:t>lärararbete</a:t>
            </a:r>
            <a:r>
              <a:rPr lang="en-US" sz="2400" dirty="0">
                <a:latin typeface="Fira Sans"/>
                <a:ea typeface="Fira Sans"/>
                <a:cs typeface="Fira Sans"/>
                <a:sym typeface="Fira Sans"/>
              </a:rPr>
              <a:t>?</a:t>
            </a:r>
            <a:endParaRPr sz="2400" dirty="0">
              <a:latin typeface="Fira Sans"/>
              <a:ea typeface="Fira Sans"/>
              <a:cs typeface="Fira Sans"/>
              <a:sym typeface="Fira Sans"/>
            </a:endParaRPr>
          </a:p>
          <a:p>
            <a:pPr marL="0" marR="0" lvl="0" indent="0" algn="l" rtl="0">
              <a:lnSpc>
                <a:spcPct val="101000"/>
              </a:lnSpc>
              <a:spcBef>
                <a:spcPts val="0"/>
              </a:spcBef>
              <a:spcAft>
                <a:spcPts val="0"/>
              </a:spcAft>
              <a:buNone/>
            </a:pPr>
            <a:endParaRPr sz="2400" dirty="0">
              <a:latin typeface="Fira Sans"/>
              <a:ea typeface="Fira Sans"/>
              <a:cs typeface="Fira Sans"/>
              <a:sym typeface="Fira Sans"/>
            </a:endParaRPr>
          </a:p>
          <a:p>
            <a:pPr marL="0" marR="0" lvl="0" indent="0" algn="l" rtl="0">
              <a:lnSpc>
                <a:spcPct val="101000"/>
              </a:lnSpc>
              <a:spcBef>
                <a:spcPts val="0"/>
              </a:spcBef>
              <a:spcAft>
                <a:spcPts val="0"/>
              </a:spcAft>
              <a:buNone/>
            </a:pPr>
            <a:r>
              <a:rPr lang="en-US" sz="2400" dirty="0" err="1">
                <a:latin typeface="Fira Sans"/>
                <a:ea typeface="Fira Sans"/>
                <a:cs typeface="Fira Sans"/>
                <a:sym typeface="Fira Sans"/>
              </a:rPr>
              <a:t>Fundera</a:t>
            </a:r>
            <a:r>
              <a:rPr lang="en-US" sz="2400" dirty="0">
                <a:latin typeface="Fira Sans"/>
                <a:ea typeface="Fira Sans"/>
                <a:cs typeface="Fira Sans"/>
                <a:sym typeface="Fira Sans"/>
              </a:rPr>
              <a:t> </a:t>
            </a:r>
            <a:r>
              <a:rPr lang="en-US" sz="2400" dirty="0" err="1">
                <a:latin typeface="Fira Sans"/>
                <a:ea typeface="Fira Sans"/>
                <a:cs typeface="Fira Sans"/>
                <a:sym typeface="Fira Sans"/>
              </a:rPr>
              <a:t>på</a:t>
            </a:r>
            <a:r>
              <a:rPr lang="en-US" sz="2400" dirty="0">
                <a:latin typeface="Fira Sans"/>
                <a:ea typeface="Fira Sans"/>
                <a:cs typeface="Fira Sans"/>
                <a:sym typeface="Fira Sans"/>
              </a:rPr>
              <a:t> </a:t>
            </a:r>
            <a:r>
              <a:rPr lang="en-US" sz="2400" dirty="0" err="1">
                <a:latin typeface="Fira Sans"/>
                <a:ea typeface="Fira Sans"/>
                <a:cs typeface="Fira Sans"/>
                <a:sym typeface="Fira Sans"/>
              </a:rPr>
              <a:t>hur</a:t>
            </a:r>
            <a:r>
              <a:rPr lang="en-US" sz="2400" dirty="0">
                <a:latin typeface="Fira Sans"/>
                <a:ea typeface="Fira Sans"/>
                <a:cs typeface="Fira Sans"/>
                <a:sym typeface="Fira Sans"/>
              </a:rPr>
              <a:t> du </a:t>
            </a:r>
            <a:r>
              <a:rPr lang="en-US" sz="2400" dirty="0" err="1">
                <a:latin typeface="Fira Sans"/>
                <a:ea typeface="Fira Sans"/>
                <a:cs typeface="Fira Sans"/>
                <a:sym typeface="Fira Sans"/>
              </a:rPr>
              <a:t>kunde</a:t>
            </a:r>
            <a:r>
              <a:rPr lang="en-US" sz="2400" dirty="0">
                <a:latin typeface="Fira Sans"/>
                <a:ea typeface="Fira Sans"/>
                <a:cs typeface="Fira Sans"/>
                <a:sym typeface="Fira Sans"/>
              </a:rPr>
              <a:t> </a:t>
            </a:r>
            <a:r>
              <a:rPr lang="en-US" sz="2400" dirty="0" err="1">
                <a:latin typeface="Fira Sans"/>
                <a:ea typeface="Fira Sans"/>
                <a:cs typeface="Fira Sans"/>
                <a:sym typeface="Fira Sans"/>
              </a:rPr>
              <a:t>anpassa</a:t>
            </a:r>
            <a:r>
              <a:rPr lang="en-US" sz="2400" dirty="0">
                <a:latin typeface="Fira Sans"/>
                <a:ea typeface="Fira Sans"/>
                <a:cs typeface="Fira Sans"/>
                <a:sym typeface="Fira Sans"/>
              </a:rPr>
              <a:t> </a:t>
            </a:r>
            <a:r>
              <a:rPr lang="en-US" sz="2400" dirty="0" err="1">
                <a:latin typeface="Fira Sans"/>
                <a:ea typeface="Fira Sans"/>
                <a:cs typeface="Fira Sans"/>
                <a:sym typeface="Fira Sans"/>
              </a:rPr>
              <a:t>temat</a:t>
            </a:r>
            <a:r>
              <a:rPr lang="en-US" sz="2400" dirty="0">
                <a:latin typeface="Fira Sans"/>
                <a:ea typeface="Fira Sans"/>
                <a:cs typeface="Fira Sans"/>
                <a:sym typeface="Fira Sans"/>
              </a:rPr>
              <a:t> till en del </a:t>
            </a:r>
            <a:r>
              <a:rPr lang="en-US" sz="2400" dirty="0" err="1">
                <a:latin typeface="Fira Sans"/>
                <a:ea typeface="Fira Sans"/>
                <a:cs typeface="Fira Sans"/>
                <a:sym typeface="Fira Sans"/>
              </a:rPr>
              <a:t>av</a:t>
            </a:r>
            <a:r>
              <a:rPr lang="en-US" sz="2400" dirty="0">
                <a:latin typeface="Fira Sans"/>
                <a:ea typeface="Fira Sans"/>
                <a:cs typeface="Fira Sans"/>
                <a:sym typeface="Fira Sans"/>
              </a:rPr>
              <a:t> din </a:t>
            </a:r>
            <a:r>
              <a:rPr lang="en-US" sz="2400" dirty="0" err="1">
                <a:latin typeface="Fira Sans"/>
                <a:ea typeface="Fira Sans"/>
                <a:cs typeface="Fira Sans"/>
                <a:sym typeface="Fira Sans"/>
              </a:rPr>
              <a:t>nuvarande</a:t>
            </a:r>
            <a:r>
              <a:rPr lang="en-US" sz="2400" dirty="0">
                <a:latin typeface="Fira Sans"/>
                <a:ea typeface="Fira Sans"/>
                <a:cs typeface="Fira Sans"/>
                <a:sym typeface="Fira Sans"/>
              </a:rPr>
              <a:t> </a:t>
            </a:r>
            <a:r>
              <a:rPr lang="en-US" sz="2400" dirty="0" err="1">
                <a:latin typeface="Fira Sans"/>
                <a:ea typeface="Fira Sans"/>
                <a:cs typeface="Fira Sans"/>
                <a:sym typeface="Fira Sans"/>
              </a:rPr>
              <a:t>undervisning</a:t>
            </a:r>
            <a:r>
              <a:rPr lang="en-US" sz="2400" dirty="0">
                <a:latin typeface="Fira Sans"/>
                <a:ea typeface="Fira Sans"/>
                <a:cs typeface="Fira Sans"/>
                <a:sym typeface="Fira Sans"/>
              </a:rPr>
              <a:t> </a:t>
            </a:r>
            <a:r>
              <a:rPr lang="en-US" sz="2400" dirty="0" err="1">
                <a:latin typeface="Fira Sans"/>
                <a:ea typeface="Fira Sans"/>
                <a:cs typeface="Fira Sans"/>
                <a:sym typeface="Fira Sans"/>
              </a:rPr>
              <a:t>eller</a:t>
            </a:r>
            <a:r>
              <a:rPr lang="en-US" sz="2400" dirty="0">
                <a:latin typeface="Fira Sans"/>
                <a:ea typeface="Fira Sans"/>
                <a:cs typeface="Fira Sans"/>
                <a:sym typeface="Fira Sans"/>
              </a:rPr>
              <a:t> </a:t>
            </a:r>
            <a:r>
              <a:rPr lang="en-US" sz="2400" dirty="0" err="1">
                <a:latin typeface="Fira Sans"/>
                <a:ea typeface="Fira Sans"/>
                <a:cs typeface="Fira Sans"/>
                <a:sym typeface="Fira Sans"/>
              </a:rPr>
              <a:t>skapa</a:t>
            </a:r>
            <a:r>
              <a:rPr lang="en-US" sz="2400" dirty="0">
                <a:latin typeface="Fira Sans"/>
                <a:ea typeface="Fira Sans"/>
                <a:cs typeface="Fira Sans"/>
                <a:sym typeface="Fira Sans"/>
              </a:rPr>
              <a:t> </a:t>
            </a:r>
            <a:r>
              <a:rPr lang="en-US" sz="2400" dirty="0" err="1">
                <a:latin typeface="Fira Sans"/>
                <a:ea typeface="Fira Sans"/>
                <a:cs typeface="Fira Sans"/>
                <a:sym typeface="Fira Sans"/>
              </a:rPr>
              <a:t>ett</a:t>
            </a:r>
            <a:r>
              <a:rPr lang="en-US" sz="2400" dirty="0">
                <a:latin typeface="Fira Sans"/>
                <a:ea typeface="Fira Sans"/>
                <a:cs typeface="Fira Sans"/>
                <a:sym typeface="Fira Sans"/>
              </a:rPr>
              <a:t> </a:t>
            </a:r>
            <a:r>
              <a:rPr lang="en-US" sz="2400" dirty="0" err="1">
                <a:latin typeface="Fira Sans"/>
                <a:ea typeface="Fira Sans"/>
                <a:cs typeface="Fira Sans"/>
                <a:sym typeface="Fira Sans"/>
              </a:rPr>
              <a:t>nytt</a:t>
            </a:r>
            <a:r>
              <a:rPr lang="en-US" sz="2400" dirty="0">
                <a:latin typeface="Fira Sans"/>
                <a:ea typeface="Fira Sans"/>
                <a:cs typeface="Fira Sans"/>
                <a:sym typeface="Fira Sans"/>
              </a:rPr>
              <a:t> </a:t>
            </a:r>
            <a:r>
              <a:rPr lang="en-US" sz="2400" dirty="0" err="1">
                <a:latin typeface="Fira Sans"/>
                <a:ea typeface="Fira Sans"/>
                <a:cs typeface="Fira Sans"/>
                <a:sym typeface="Fira Sans"/>
              </a:rPr>
              <a:t>projekt</a:t>
            </a:r>
            <a:r>
              <a:rPr lang="en-US" sz="2400" dirty="0">
                <a:latin typeface="Fira Sans"/>
                <a:ea typeface="Fira Sans"/>
                <a:cs typeface="Fira Sans"/>
                <a:sym typeface="Fira Sans"/>
              </a:rPr>
              <a:t> </a:t>
            </a:r>
            <a:r>
              <a:rPr lang="en-US" sz="2400" dirty="0" err="1">
                <a:latin typeface="Fira Sans"/>
                <a:ea typeface="Fira Sans"/>
                <a:cs typeface="Fira Sans"/>
                <a:sym typeface="Fira Sans"/>
              </a:rPr>
              <a:t>tillsammans</a:t>
            </a:r>
            <a:r>
              <a:rPr lang="en-US" sz="2400" dirty="0">
                <a:latin typeface="Fira Sans"/>
                <a:ea typeface="Fira Sans"/>
                <a:cs typeface="Fira Sans"/>
                <a:sym typeface="Fira Sans"/>
              </a:rPr>
              <a:t> med </a:t>
            </a:r>
            <a:r>
              <a:rPr lang="en-US" sz="2400" dirty="0" err="1">
                <a:latin typeface="Fira Sans"/>
                <a:ea typeface="Fira Sans"/>
                <a:cs typeface="Fira Sans"/>
                <a:sym typeface="Fira Sans"/>
              </a:rPr>
              <a:t>eleverna</a:t>
            </a:r>
            <a:r>
              <a:rPr lang="en-US" sz="2400" dirty="0">
                <a:latin typeface="Fira Sans"/>
                <a:ea typeface="Fira Sans"/>
                <a:cs typeface="Fira Sans"/>
                <a:sym typeface="Fira Sans"/>
              </a:rPr>
              <a:t>. </a:t>
            </a:r>
            <a:endParaRPr sz="2400" dirty="0">
              <a:latin typeface="Fira Sans"/>
              <a:ea typeface="Fira Sans"/>
              <a:cs typeface="Fira Sans"/>
              <a:sym typeface="Fira Sans"/>
            </a:endParaRPr>
          </a:p>
          <a:p>
            <a:pPr marL="228600" marR="0" lvl="0" indent="-50800" algn="l" rtl="0">
              <a:lnSpc>
                <a:spcPct val="90000"/>
              </a:lnSpc>
              <a:spcBef>
                <a:spcPts val="1000"/>
              </a:spcBef>
              <a:spcAft>
                <a:spcPts val="0"/>
              </a:spcAft>
              <a:buClr>
                <a:schemeClr val="dk1"/>
              </a:buClr>
              <a:buSzPts val="2800"/>
              <a:buFont typeface="Arial"/>
              <a:buNone/>
            </a:pPr>
            <a:endParaRPr sz="2400" b="0" i="0" u="none" dirty="0">
              <a:solidFill>
                <a:schemeClr val="dk1"/>
              </a:solidFill>
              <a:latin typeface="Fira Sans"/>
              <a:ea typeface="Fira Sans"/>
              <a:cs typeface="Fira Sans"/>
              <a:sym typeface="Fira Sans"/>
            </a:endParaRPr>
          </a:p>
        </p:txBody>
      </p:sp>
      <p:sp>
        <p:nvSpPr>
          <p:cNvPr id="175" name="Google Shape;175;g47794a4391_0_69"/>
          <p:cNvSpPr txBox="1"/>
          <p:nvPr/>
        </p:nvSpPr>
        <p:spPr>
          <a:xfrm>
            <a:off x="676275" y="6602412"/>
            <a:ext cx="1447800" cy="657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06A141-B063-4038-92BA-C344C151AC50}"/>
              </a:ext>
            </a:extLst>
          </p:cNvPr>
          <p:cNvSpPr/>
          <p:nvPr/>
        </p:nvSpPr>
        <p:spPr>
          <a:xfrm>
            <a:off x="703262" y="1517679"/>
            <a:ext cx="8674100" cy="5016758"/>
          </a:xfrm>
          <a:prstGeom prst="rect">
            <a:avLst/>
          </a:prstGeom>
        </p:spPr>
        <p:txBody>
          <a:bodyPr wrap="square">
            <a:spAutoFit/>
          </a:bodyPr>
          <a:lstStyle/>
          <a:p>
            <a:r>
              <a:rPr lang="fi-FI" sz="3200" dirty="0">
                <a:solidFill>
                  <a:schemeClr val="tx1"/>
                </a:solidFill>
                <a:latin typeface="Fira Sans" panose="020B0604020202020204" charset="0"/>
                <a:ea typeface="Arimo"/>
                <a:cs typeface="Arimo"/>
                <a:sym typeface="Arimo"/>
              </a:rPr>
              <a:t>Om du vill veta mer om världshandeln och kläder kan du bekanta dig med Eettis ”Vaatteita ja vastamainontaa” – verkstad. Presentation, fotografiuppgift och galleri med motreklam finns på sidan:  </a:t>
            </a:r>
          </a:p>
          <a:p>
            <a:endParaRPr lang="fi-FI" sz="3200" dirty="0">
              <a:solidFill>
                <a:schemeClr val="tx1"/>
              </a:solidFill>
              <a:latin typeface="Fira Sans" panose="020B0604020202020204" charset="0"/>
              <a:ea typeface="Arimo"/>
              <a:cs typeface="Arimo"/>
              <a:sym typeface="Arimo"/>
            </a:endParaRPr>
          </a:p>
          <a:p>
            <a:r>
              <a:rPr lang="fi-FI" sz="3200" dirty="0">
                <a:solidFill>
                  <a:schemeClr val="tx1"/>
                </a:solidFill>
                <a:latin typeface="Fira Sans" panose="020B0604020202020204" charset="0"/>
                <a:ea typeface="Arimo"/>
                <a:cs typeface="Arimo"/>
                <a:sym typeface="Arimo"/>
                <a:hlinkClick r:id="rId2">
                  <a:extLst>
                    <a:ext uri="{A12FA001-AC4F-418D-AE19-62706E023703}">
                      <ahyp:hlinkClr xmlns:ahyp="http://schemas.microsoft.com/office/drawing/2018/hyperlinkcolor" val="tx"/>
                    </a:ext>
                  </a:extLst>
                </a:hlinkClick>
              </a:rPr>
              <a:t>www.eetti.fi/oppimateriaalit/vaatteet</a:t>
            </a:r>
            <a:r>
              <a:rPr lang="fi-FI" sz="3200" dirty="0">
                <a:solidFill>
                  <a:schemeClr val="tx1"/>
                </a:solidFill>
                <a:latin typeface="Fira Sans" panose="020B0604020202020204" charset="0"/>
                <a:ea typeface="Arimo"/>
                <a:cs typeface="Arimo"/>
                <a:sym typeface="Arimo"/>
              </a:rPr>
              <a:t> </a:t>
            </a:r>
            <a:br>
              <a:rPr lang="fi-FI" sz="3200" dirty="0">
                <a:solidFill>
                  <a:schemeClr val="tx1"/>
                </a:solidFill>
                <a:latin typeface="Fira Sans" panose="020B0604020202020204" charset="0"/>
                <a:ea typeface="Arimo"/>
                <a:cs typeface="Arimo"/>
                <a:sym typeface="Arimo"/>
              </a:rPr>
            </a:br>
            <a:br>
              <a:rPr lang="fi-FI" sz="3200" dirty="0">
                <a:solidFill>
                  <a:schemeClr val="tx1"/>
                </a:solidFill>
                <a:latin typeface="Fira Sans" panose="020B0604020202020204" charset="0"/>
                <a:ea typeface="Arimo"/>
                <a:cs typeface="Arimo"/>
                <a:sym typeface="Arimo"/>
              </a:rPr>
            </a:br>
            <a:r>
              <a:rPr lang="fi-FI" sz="3200" dirty="0">
                <a:solidFill>
                  <a:schemeClr val="tx1"/>
                </a:solidFill>
                <a:latin typeface="Fira Sans" panose="020B0604020202020204" charset="0"/>
                <a:ea typeface="Arimo"/>
                <a:cs typeface="Arimo"/>
                <a:sym typeface="Arimo"/>
              </a:rPr>
              <a:t>Följande slides ger tips om att påverka och finns i presentationen</a:t>
            </a:r>
            <a:endParaRPr lang="en-GB" sz="3200" dirty="0">
              <a:solidFill>
                <a:schemeClr val="tx1"/>
              </a:solidFill>
              <a:latin typeface="Fira Sans" panose="020B0604020202020204" charset="0"/>
            </a:endParaRPr>
          </a:p>
        </p:txBody>
      </p:sp>
    </p:spTree>
    <p:extLst>
      <p:ext uri="{BB962C8B-B14F-4D97-AF65-F5344CB8AC3E}">
        <p14:creationId xmlns:p14="http://schemas.microsoft.com/office/powerpoint/2010/main" val="1024182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829605" y="1629575"/>
            <a:ext cx="4620312" cy="2380466"/>
          </a:xfrm>
          <a:prstGeom prst="rect">
            <a:avLst/>
          </a:prstGeom>
          <a:noFill/>
          <a:ln>
            <a:noFill/>
          </a:ln>
        </p:spPr>
        <p:txBody>
          <a:bodyPr spcFirstLastPara="1" wrap="square" lIns="100779" tIns="50376" rIns="100779" bIns="50376" anchor="t" anchorCtr="0">
            <a:noAutofit/>
          </a:bodyPr>
          <a:lstStyle/>
          <a:p>
            <a:pPr marL="377979" indent="-377979">
              <a:buSzPts val="1800"/>
              <a:buFont typeface="Wingdings" panose="05000000000000000000" pitchFamily="2" charset="2"/>
              <a:buChar char="ü"/>
            </a:pPr>
            <a:r>
              <a:rPr lang="fi-FI" sz="1984" dirty="0"/>
              <a:t>Använd länge, underhåll och tvätta rätt </a:t>
            </a:r>
          </a:p>
          <a:p>
            <a:pPr marL="377979" indent="-377979">
              <a:buSzPts val="1800"/>
              <a:buFont typeface="Wingdings" panose="05000000000000000000" pitchFamily="2" charset="2"/>
              <a:buChar char="ü"/>
            </a:pPr>
            <a:r>
              <a:rPr lang="fi-FI" sz="1984" dirty="0"/>
              <a:t>Dela, byt,återvinn rätt</a:t>
            </a:r>
          </a:p>
          <a:p>
            <a:pPr marL="377979" indent="-377979">
              <a:buSzPts val="1800"/>
              <a:buFont typeface="Wingdings" panose="05000000000000000000" pitchFamily="2" charset="2"/>
              <a:buChar char="ü"/>
            </a:pPr>
            <a:r>
              <a:rPr lang="fi-FI" sz="1984" dirty="0"/>
              <a:t>Köp endast det du behöver</a:t>
            </a:r>
          </a:p>
          <a:p>
            <a:pPr marL="377979" indent="-377979">
              <a:buSzPts val="1800"/>
              <a:buFont typeface="Wingdings" panose="05000000000000000000" pitchFamily="2" charset="2"/>
              <a:buChar char="ü"/>
            </a:pPr>
            <a:r>
              <a:rPr lang="fi-FI" sz="1984" dirty="0">
                <a:solidFill>
                  <a:schemeClr val="dk1"/>
                </a:solidFill>
              </a:rPr>
              <a:t>Välj god kvalitet, det som passar, återvunnet, etiskt, Rättvist</a:t>
            </a:r>
          </a:p>
          <a:p>
            <a:pPr marL="377979" indent="-377979">
              <a:buSzPts val="1800"/>
              <a:buFont typeface="Wingdings" panose="05000000000000000000" pitchFamily="2" charset="2"/>
              <a:buChar char="ü"/>
            </a:pPr>
            <a:r>
              <a:rPr lang="fi-FI" sz="1984" dirty="0"/>
              <a:t>Arbeta för att stöda detta</a:t>
            </a:r>
            <a:endParaRPr sz="1984" dirty="0"/>
          </a:p>
        </p:txBody>
      </p:sp>
      <p:sp>
        <p:nvSpPr>
          <p:cNvPr id="144" name="Shape 144"/>
          <p:cNvSpPr txBox="1"/>
          <p:nvPr/>
        </p:nvSpPr>
        <p:spPr>
          <a:xfrm>
            <a:off x="663344" y="659822"/>
            <a:ext cx="9098335" cy="794960"/>
          </a:xfrm>
          <a:prstGeom prst="rect">
            <a:avLst/>
          </a:prstGeom>
          <a:noFill/>
          <a:ln>
            <a:noFill/>
          </a:ln>
        </p:spPr>
        <p:txBody>
          <a:bodyPr spcFirstLastPara="1" wrap="square" lIns="100779" tIns="50376" rIns="100779" bIns="50376" anchor="ctr" anchorCtr="0">
            <a:noAutofit/>
          </a:bodyPr>
          <a:lstStyle/>
          <a:p>
            <a:pPr>
              <a:lnSpc>
                <a:spcPct val="90000"/>
              </a:lnSpc>
              <a:buClr>
                <a:schemeClr val="accent2"/>
              </a:buClr>
              <a:buSzPts val="2400"/>
            </a:pPr>
            <a:r>
              <a:rPr lang="fi-FI" sz="2646" dirty="0">
                <a:solidFill>
                  <a:schemeClr val="accent2"/>
                </a:solidFill>
              </a:rPr>
              <a:t>Metoder och makt att påverka: </a:t>
            </a:r>
            <a:r>
              <a:rPr lang="fi-FI" sz="2646" dirty="0">
                <a:solidFill>
                  <a:schemeClr val="dk1"/>
                </a:solidFill>
              </a:rPr>
              <a:t>Mindre av snabbmode och avfall </a:t>
            </a:r>
          </a:p>
        </p:txBody>
      </p:sp>
      <p:pic>
        <p:nvPicPr>
          <p:cNvPr id="3" name="Picture 2">
            <a:extLst>
              <a:ext uri="{FF2B5EF4-FFF2-40B4-BE49-F238E27FC236}">
                <a16:creationId xmlns:a16="http://schemas.microsoft.com/office/drawing/2014/main" id="{ECB65E6E-217F-481D-A657-9101C2F04831}"/>
              </a:ext>
            </a:extLst>
          </p:cNvPr>
          <p:cNvPicPr>
            <a:picLocks noChangeAspect="1"/>
          </p:cNvPicPr>
          <p:nvPr/>
        </p:nvPicPr>
        <p:blipFill rotWithShape="1">
          <a:blip r:embed="rId3"/>
          <a:srcRect l="12487" t="20119"/>
          <a:stretch/>
        </p:blipFill>
        <p:spPr>
          <a:xfrm>
            <a:off x="1016976" y="4773167"/>
            <a:ext cx="4432941" cy="2440321"/>
          </a:xfrm>
          <a:prstGeom prst="rect">
            <a:avLst/>
          </a:prstGeom>
        </p:spPr>
      </p:pic>
      <p:pic>
        <p:nvPicPr>
          <p:cNvPr id="5" name="Picture 4">
            <a:extLst>
              <a:ext uri="{FF2B5EF4-FFF2-40B4-BE49-F238E27FC236}">
                <a16:creationId xmlns:a16="http://schemas.microsoft.com/office/drawing/2014/main" id="{1828DD63-8114-4C86-B8A3-71F74A339CF8}"/>
              </a:ext>
            </a:extLst>
          </p:cNvPr>
          <p:cNvPicPr>
            <a:picLocks noChangeAspect="1"/>
          </p:cNvPicPr>
          <p:nvPr/>
        </p:nvPicPr>
        <p:blipFill>
          <a:blip r:embed="rId4"/>
          <a:stretch>
            <a:fillRect/>
          </a:stretch>
        </p:blipFill>
        <p:spPr>
          <a:xfrm>
            <a:off x="5850834" y="1817621"/>
            <a:ext cx="3803218" cy="539586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665572" y="1454920"/>
            <a:ext cx="9237513" cy="2050024"/>
          </a:xfrm>
          <a:prstGeom prst="rect">
            <a:avLst/>
          </a:prstGeom>
          <a:noFill/>
          <a:ln>
            <a:noFill/>
          </a:ln>
        </p:spPr>
        <p:txBody>
          <a:bodyPr spcFirstLastPara="1" wrap="square" lIns="100779" tIns="50376" rIns="100779" bIns="50376" anchor="t" anchorCtr="0">
            <a:noAutofit/>
          </a:bodyPr>
          <a:lstStyle/>
          <a:p>
            <a:pPr marL="377979" indent="-377979">
              <a:lnSpc>
                <a:spcPct val="90000"/>
              </a:lnSpc>
              <a:spcBef>
                <a:spcPts val="827"/>
              </a:spcBef>
              <a:buClr>
                <a:schemeClr val="dk1"/>
              </a:buClr>
              <a:buSzPts val="1800"/>
              <a:buFont typeface="Wingdings" panose="05000000000000000000" pitchFamily="2" charset="2"/>
              <a:buChar char="ü"/>
            </a:pPr>
            <a:r>
              <a:rPr lang="fi-FI" sz="1984" dirty="0"/>
              <a:t>Diskutera och påverka i olika roller</a:t>
            </a:r>
            <a:r>
              <a:rPr lang="fi-FI" sz="1984" dirty="0">
                <a:solidFill>
                  <a:schemeClr val="dk1"/>
                </a:solidFill>
              </a:rPr>
              <a:t> (studier, arbete, familj, kompisar, hobby)</a:t>
            </a:r>
          </a:p>
          <a:p>
            <a:pPr marL="377979" indent="-377979">
              <a:buSzPts val="1800"/>
              <a:buFont typeface="Wingdings" panose="05000000000000000000" pitchFamily="2" charset="2"/>
              <a:buChar char="ü"/>
            </a:pPr>
            <a:r>
              <a:rPr lang="fi-FI" sz="1984" dirty="0"/>
              <a:t>Ge respons åt butiken / brandet</a:t>
            </a:r>
          </a:p>
          <a:p>
            <a:pPr marL="377979" indent="-377979">
              <a:buSzPts val="1800"/>
              <a:buFont typeface="Wingdings" panose="05000000000000000000" pitchFamily="2" charset="2"/>
              <a:buChar char="ü"/>
            </a:pPr>
            <a:r>
              <a:rPr lang="fi-FI" sz="1984" dirty="0">
                <a:solidFill>
                  <a:schemeClr val="dk1"/>
                </a:solidFill>
              </a:rPr>
              <a:t>Stöd kampanjer som kräver bl.a genomskinlighet och tillräckliga löner</a:t>
            </a:r>
            <a:br>
              <a:rPr lang="fi-FI" sz="1984" dirty="0"/>
            </a:br>
            <a:r>
              <a:rPr lang="fi-FI" sz="1984" dirty="0"/>
              <a:t>→ Bindande FN-principer, organisationer, Klädrevolutionen, #Ykkösketjuun</a:t>
            </a:r>
          </a:p>
        </p:txBody>
      </p:sp>
      <p:pic>
        <p:nvPicPr>
          <p:cNvPr id="142" name="Shape 142"/>
          <p:cNvPicPr preferRelativeResize="0"/>
          <p:nvPr/>
        </p:nvPicPr>
        <p:blipFill rotWithShape="1">
          <a:blip r:embed="rId3">
            <a:alphaModFix/>
          </a:blip>
          <a:srcRect/>
          <a:stretch/>
        </p:blipFill>
        <p:spPr>
          <a:xfrm>
            <a:off x="3899686" y="3721041"/>
            <a:ext cx="2281252" cy="3155587"/>
          </a:xfrm>
          <a:prstGeom prst="rect">
            <a:avLst/>
          </a:prstGeom>
          <a:noFill/>
          <a:ln>
            <a:noFill/>
          </a:ln>
        </p:spPr>
      </p:pic>
      <p:sp>
        <p:nvSpPr>
          <p:cNvPr id="144" name="Shape 144"/>
          <p:cNvSpPr txBox="1"/>
          <p:nvPr/>
        </p:nvSpPr>
        <p:spPr>
          <a:xfrm>
            <a:off x="769486" y="683047"/>
            <a:ext cx="8541653" cy="663825"/>
          </a:xfrm>
          <a:prstGeom prst="rect">
            <a:avLst/>
          </a:prstGeom>
          <a:noFill/>
          <a:ln>
            <a:noFill/>
          </a:ln>
        </p:spPr>
        <p:txBody>
          <a:bodyPr spcFirstLastPara="1" wrap="square" lIns="100779" tIns="50376" rIns="100779" bIns="50376" anchor="ctr" anchorCtr="0">
            <a:noAutofit/>
          </a:bodyPr>
          <a:lstStyle/>
          <a:p>
            <a:pPr>
              <a:lnSpc>
                <a:spcPct val="90000"/>
              </a:lnSpc>
              <a:buClr>
                <a:schemeClr val="accent2"/>
              </a:buClr>
              <a:buSzPts val="2400"/>
            </a:pPr>
            <a:r>
              <a:rPr lang="fi-FI" sz="2646" dirty="0">
                <a:solidFill>
                  <a:schemeClr val="accent2"/>
                </a:solidFill>
              </a:rPr>
              <a:t>Metoder och makt att påverka: </a:t>
            </a:r>
            <a:r>
              <a:rPr lang="fi-FI" sz="2646" dirty="0">
                <a:solidFill>
                  <a:schemeClr val="dk1"/>
                </a:solidFill>
              </a:rPr>
              <a:t>Mer kommunikation och påtryck</a:t>
            </a:r>
            <a:endParaRPr sz="2646" dirty="0">
              <a:solidFill>
                <a:schemeClr val="accent2"/>
              </a:solidFill>
            </a:endParaRPr>
          </a:p>
        </p:txBody>
      </p:sp>
      <p:sp>
        <p:nvSpPr>
          <p:cNvPr id="6" name="Shape 96">
            <a:extLst>
              <a:ext uri="{FF2B5EF4-FFF2-40B4-BE49-F238E27FC236}">
                <a16:creationId xmlns:a16="http://schemas.microsoft.com/office/drawing/2014/main" id="{A3133A26-422A-4DDA-A1A2-EA885A75A6A9}"/>
              </a:ext>
            </a:extLst>
          </p:cNvPr>
          <p:cNvSpPr/>
          <p:nvPr/>
        </p:nvSpPr>
        <p:spPr>
          <a:xfrm>
            <a:off x="1094007" y="3721041"/>
            <a:ext cx="2281252" cy="3022916"/>
          </a:xfrm>
          <a:custGeom>
            <a:avLst/>
            <a:gdLst/>
            <a:ahLst/>
            <a:cxnLst/>
            <a:rect l="0" t="0" r="0" b="0"/>
            <a:pathLst>
              <a:path w="21600" h="21600" extrusionOk="0">
                <a:moveTo>
                  <a:pt x="0" y="0"/>
                </a:moveTo>
                <a:lnTo>
                  <a:pt x="21600" y="0"/>
                </a:lnTo>
                <a:lnTo>
                  <a:pt x="21600" y="21600"/>
                </a:lnTo>
                <a:lnTo>
                  <a:pt x="0" y="21600"/>
                </a:lnTo>
                <a:lnTo>
                  <a:pt x="0" y="0"/>
                </a:lnTo>
                <a:close/>
              </a:path>
            </a:pathLst>
          </a:custGeom>
          <a:blipFill rotWithShape="1">
            <a:blip r:embed="rId4">
              <a:alphaModFix/>
            </a:blip>
            <a:stretch>
              <a:fillRect/>
            </a:stretch>
          </a:blipFill>
          <a:ln>
            <a:noFill/>
          </a:ln>
        </p:spPr>
        <p:txBody>
          <a:bodyPr spcFirstLastPara="1" wrap="square" lIns="99208" tIns="49604" rIns="99208" bIns="49604" anchor="ctr" anchorCtr="1">
            <a:noAutofit/>
          </a:bodyPr>
          <a:lstStyle/>
          <a:p>
            <a:pPr algn="ctr">
              <a:buSzPts val="810"/>
            </a:pPr>
            <a:r>
              <a:rPr lang="fi-FI" sz="1984"/>
              <a:t>    </a:t>
            </a:r>
            <a:endParaRPr sz="1543"/>
          </a:p>
        </p:txBody>
      </p:sp>
      <p:pic>
        <p:nvPicPr>
          <p:cNvPr id="3" name="Graphic 2">
            <a:extLst>
              <a:ext uri="{FF2B5EF4-FFF2-40B4-BE49-F238E27FC236}">
                <a16:creationId xmlns:a16="http://schemas.microsoft.com/office/drawing/2014/main" id="{FACE573C-7949-48FA-8087-9F436A86D6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05365" y="4054732"/>
            <a:ext cx="2733789" cy="2545841"/>
          </a:xfrm>
          <a:prstGeom prst="rect">
            <a:avLst/>
          </a:prstGeom>
        </p:spPr>
      </p:pic>
    </p:spTree>
    <p:extLst>
      <p:ext uri="{BB962C8B-B14F-4D97-AF65-F5344CB8AC3E}">
        <p14:creationId xmlns:p14="http://schemas.microsoft.com/office/powerpoint/2010/main" val="1754712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552058" y="1346090"/>
            <a:ext cx="8731303" cy="1940125"/>
          </a:xfrm>
          <a:prstGeom prst="rect">
            <a:avLst/>
          </a:prstGeom>
          <a:noFill/>
          <a:ln>
            <a:noFill/>
          </a:ln>
        </p:spPr>
        <p:txBody>
          <a:bodyPr spcFirstLastPara="1" wrap="square" lIns="100779" tIns="50376" rIns="100779" bIns="50376" anchor="t" anchorCtr="0">
            <a:noAutofit/>
          </a:bodyPr>
          <a:lstStyle/>
          <a:p>
            <a:pPr marL="314982" indent="-314982">
              <a:buSzPts val="1800"/>
              <a:buFont typeface="Wingdings" panose="05000000000000000000" pitchFamily="2" charset="2"/>
              <a:buChar char="ü"/>
            </a:pPr>
            <a:r>
              <a:rPr lang="fi-FI" sz="1984" dirty="0"/>
              <a:t>Föthåll dig skeptiskt till reklam. Var och hur påverkas jag av reklam? Är löftena sanna? </a:t>
            </a:r>
            <a:endParaRPr lang="fi-FI" sz="1984" dirty="0">
              <a:solidFill>
                <a:schemeClr val="dk1"/>
              </a:solidFill>
            </a:endParaRPr>
          </a:p>
          <a:p>
            <a:pPr marL="314982" indent="-314982">
              <a:lnSpc>
                <a:spcPct val="90000"/>
              </a:lnSpc>
              <a:spcBef>
                <a:spcPts val="827"/>
              </a:spcBef>
              <a:buClr>
                <a:schemeClr val="dk1"/>
              </a:buClr>
              <a:buSzPts val="1800"/>
              <a:buFont typeface="Wingdings" panose="05000000000000000000" pitchFamily="2" charset="2"/>
              <a:buChar char="ü"/>
            </a:pPr>
            <a:r>
              <a:rPr lang="fi-FI" sz="1984" dirty="0"/>
              <a:t>Bonga greenwashing och värderingar i företagens kommunikation om ansvarsfullhet. Välgörenhet, återvinning och egen certifiering</a:t>
            </a:r>
            <a:r>
              <a:rPr lang="fi-FI" sz="1984" dirty="0">
                <a:solidFill>
                  <a:schemeClr val="dk1"/>
                </a:solidFill>
              </a:rPr>
              <a:t> räcker inte</a:t>
            </a:r>
          </a:p>
          <a:p>
            <a:pPr marL="314982" indent="-314982">
              <a:lnSpc>
                <a:spcPct val="90000"/>
              </a:lnSpc>
              <a:spcBef>
                <a:spcPts val="827"/>
              </a:spcBef>
              <a:buClr>
                <a:schemeClr val="dk1"/>
              </a:buClr>
              <a:buSzPts val="1800"/>
              <a:buFont typeface="Wingdings" panose="05000000000000000000" pitchFamily="2" charset="2"/>
              <a:buChar char="ü"/>
            </a:pPr>
            <a:r>
              <a:rPr lang="fi-FI" sz="1984" dirty="0">
                <a:solidFill>
                  <a:schemeClr val="dk1"/>
                </a:solidFill>
              </a:rPr>
              <a:t>Dela och gör själv kritiska reklamparodier </a:t>
            </a:r>
            <a:endParaRPr dirty="0"/>
          </a:p>
        </p:txBody>
      </p:sp>
      <p:sp>
        <p:nvSpPr>
          <p:cNvPr id="151" name="Shape 151"/>
          <p:cNvSpPr txBox="1"/>
          <p:nvPr/>
        </p:nvSpPr>
        <p:spPr>
          <a:xfrm>
            <a:off x="821442" y="563425"/>
            <a:ext cx="9234324" cy="566584"/>
          </a:xfrm>
          <a:prstGeom prst="rect">
            <a:avLst/>
          </a:prstGeom>
          <a:noFill/>
          <a:ln>
            <a:noFill/>
          </a:ln>
        </p:spPr>
        <p:txBody>
          <a:bodyPr spcFirstLastPara="1" wrap="square" lIns="100779" tIns="50376" rIns="100779" bIns="50376" anchor="ctr" anchorCtr="0">
            <a:noAutofit/>
          </a:bodyPr>
          <a:lstStyle/>
          <a:p>
            <a:pPr>
              <a:lnSpc>
                <a:spcPct val="90000"/>
              </a:lnSpc>
              <a:buClr>
                <a:schemeClr val="accent2"/>
              </a:buClr>
              <a:buSzPts val="2400"/>
            </a:pPr>
            <a:r>
              <a:rPr lang="fi-FI" sz="2646" dirty="0">
                <a:solidFill>
                  <a:schemeClr val="accent2"/>
                </a:solidFill>
              </a:rPr>
              <a:t>Metoder och makt att påverka: </a:t>
            </a:r>
            <a:r>
              <a:rPr lang="fi-FI" sz="2646" dirty="0">
                <a:solidFill>
                  <a:schemeClr val="tx1"/>
                </a:solidFill>
              </a:rPr>
              <a:t>Media och motreklam</a:t>
            </a:r>
            <a:endParaRPr sz="2646" dirty="0">
              <a:solidFill>
                <a:schemeClr val="tx1"/>
              </a:solidFill>
            </a:endParaRPr>
          </a:p>
        </p:txBody>
      </p:sp>
      <p:pic>
        <p:nvPicPr>
          <p:cNvPr id="152" name="Shape 152"/>
          <p:cNvPicPr preferRelativeResize="0"/>
          <p:nvPr/>
        </p:nvPicPr>
        <p:blipFill rotWithShape="1">
          <a:blip r:embed="rId3">
            <a:alphaModFix/>
          </a:blip>
          <a:srcRect/>
          <a:stretch/>
        </p:blipFill>
        <p:spPr>
          <a:xfrm>
            <a:off x="1096203" y="4003166"/>
            <a:ext cx="4546567" cy="3226011"/>
          </a:xfrm>
          <a:prstGeom prst="rect">
            <a:avLst/>
          </a:prstGeom>
          <a:noFill/>
          <a:ln w="3175">
            <a:solidFill>
              <a:schemeClr val="tx1"/>
            </a:solidFill>
          </a:ln>
        </p:spPr>
      </p:pic>
      <p:pic>
        <p:nvPicPr>
          <p:cNvPr id="6" name="Picture 5">
            <a:extLst>
              <a:ext uri="{FF2B5EF4-FFF2-40B4-BE49-F238E27FC236}">
                <a16:creationId xmlns:a16="http://schemas.microsoft.com/office/drawing/2014/main" id="{D95D2C1F-2178-4F80-A5E8-E5DE473E0C23}"/>
              </a:ext>
            </a:extLst>
          </p:cNvPr>
          <p:cNvPicPr>
            <a:picLocks noChangeAspect="1"/>
          </p:cNvPicPr>
          <p:nvPr/>
        </p:nvPicPr>
        <p:blipFill>
          <a:blip r:embed="rId4"/>
          <a:stretch>
            <a:fillRect/>
          </a:stretch>
        </p:blipFill>
        <p:spPr>
          <a:xfrm>
            <a:off x="6082675" y="3015503"/>
            <a:ext cx="3076231" cy="4213674"/>
          </a:xfrm>
          <a:prstGeom prst="rect">
            <a:avLst/>
          </a:prstGeom>
          <a:ln w="3175">
            <a:solidFill>
              <a:schemeClr val="tx1"/>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CustomShape 1"/>
          <p:cNvSpPr/>
          <p:nvPr/>
        </p:nvSpPr>
        <p:spPr>
          <a:xfrm>
            <a:off x="5833979" y="216671"/>
            <a:ext cx="3696282" cy="949622"/>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nchor="ctr"/>
          <a:lstStyle/>
          <a:p>
            <a:pPr algn="ctr">
              <a:lnSpc>
                <a:spcPct val="100000"/>
              </a:lnSpc>
            </a:pPr>
            <a:r>
              <a:rPr lang="fi-FI" sz="3527" spc="-1" dirty="0">
                <a:solidFill>
                  <a:srgbClr val="E46C0A"/>
                </a:solidFill>
                <a:uFill>
                  <a:solidFill>
                    <a:srgbClr val="FFFFFF"/>
                  </a:solidFill>
                </a:uFill>
                <a:latin typeface="Calibri"/>
                <a:ea typeface="DejaVu Sans"/>
              </a:rPr>
              <a:t>Fotografier, videon och motreklam</a:t>
            </a:r>
            <a:endParaRPr lang="fi-FI" sz="1984" spc="-1" dirty="0">
              <a:uFill>
                <a:solidFill>
                  <a:srgbClr val="FFFFFF"/>
                </a:solidFill>
              </a:uFill>
              <a:latin typeface="Arial"/>
            </a:endParaRPr>
          </a:p>
        </p:txBody>
      </p:sp>
      <p:sp>
        <p:nvSpPr>
          <p:cNvPr id="257" name="CustomShape 2"/>
          <p:cNvSpPr/>
          <p:nvPr/>
        </p:nvSpPr>
        <p:spPr>
          <a:xfrm>
            <a:off x="5738650" y="5881026"/>
            <a:ext cx="3927063" cy="1211179"/>
          </a:xfrm>
          <a:prstGeom prst="rect">
            <a:avLst/>
          </a:prstGeom>
          <a:noFill/>
          <a:ln>
            <a:noFill/>
          </a:ln>
        </p:spPr>
        <p:style>
          <a:lnRef idx="0">
            <a:scrgbClr r="0" g="0" b="0"/>
          </a:lnRef>
          <a:fillRef idx="0">
            <a:scrgbClr r="0" g="0" b="0"/>
          </a:fillRef>
          <a:effectRef idx="0">
            <a:scrgbClr r="0" g="0" b="0"/>
          </a:effectRef>
          <a:fontRef idx="minor"/>
        </p:style>
        <p:txBody>
          <a:bodyPr lIns="99208" tIns="49604" rIns="99208" bIns="49604"/>
          <a:lstStyle/>
          <a:p>
            <a:pPr>
              <a:lnSpc>
                <a:spcPct val="100000"/>
              </a:lnSpc>
            </a:pPr>
            <a:r>
              <a:rPr lang="fi-FI" sz="1600" spc="-1" dirty="0">
                <a:uFill>
                  <a:solidFill>
                    <a:srgbClr val="FFFFFF"/>
                  </a:solidFill>
                </a:uFill>
                <a:latin typeface="+mj-lt"/>
                <a:ea typeface="DejaVu Sans"/>
              </a:rPr>
              <a:t>Man kan delta i diskussionen i media  via konst och humor, såsom</a:t>
            </a:r>
            <a:r>
              <a:rPr lang="fi-FI" sz="1600" spc="-1" dirty="0">
                <a:uFill>
                  <a:solidFill>
                    <a:srgbClr val="FFFFFF"/>
                  </a:solidFill>
                </a:uFill>
                <a:latin typeface="+mj-lt"/>
              </a:rPr>
              <a:t> Jeongmee Yoon.</a:t>
            </a:r>
          </a:p>
        </p:txBody>
      </p:sp>
      <p:sp>
        <p:nvSpPr>
          <p:cNvPr id="258" name="CustomShape 3"/>
          <p:cNvSpPr/>
          <p:nvPr/>
        </p:nvSpPr>
        <p:spPr>
          <a:xfrm>
            <a:off x="3477186" y="7007282"/>
            <a:ext cx="694458" cy="434533"/>
          </a:xfrm>
          <a:prstGeom prst="rect">
            <a:avLst/>
          </a:prstGeom>
          <a:noFill/>
          <a:ln>
            <a:noFill/>
          </a:ln>
        </p:spPr>
        <p:style>
          <a:lnRef idx="0">
            <a:scrgbClr r="0" g="0" b="0"/>
          </a:lnRef>
          <a:fillRef idx="0">
            <a:scrgbClr r="0" g="0" b="0"/>
          </a:fillRef>
          <a:effectRef idx="0">
            <a:scrgbClr r="0" g="0" b="0"/>
          </a:effectRef>
          <a:fontRef idx="minor"/>
        </p:style>
        <p:txBody>
          <a:bodyPr wrap="none" lIns="99208" tIns="49604" rIns="99208" bIns="49604"/>
          <a:lstStyle/>
          <a:p>
            <a:pPr>
              <a:lnSpc>
                <a:spcPct val="100000"/>
              </a:lnSpc>
            </a:pPr>
            <a:r>
              <a:rPr lang="fi-FI" sz="2205" spc="-1">
                <a:uFill>
                  <a:solidFill>
                    <a:srgbClr val="FFFFFF"/>
                  </a:solidFill>
                </a:uFill>
                <a:latin typeface="Calibri"/>
                <a:ea typeface="DejaVu Sans"/>
              </a:rPr>
              <a:t>	</a:t>
            </a:r>
            <a:endParaRPr lang="fi-FI" sz="1984" spc="-1">
              <a:uFill>
                <a:solidFill>
                  <a:srgbClr val="FFFFFF"/>
                </a:solidFill>
              </a:uFill>
              <a:latin typeface="Arial"/>
            </a:endParaRPr>
          </a:p>
        </p:txBody>
      </p:sp>
      <p:sp>
        <p:nvSpPr>
          <p:cNvPr id="261" name="CustomShape 5"/>
          <p:cNvSpPr/>
          <p:nvPr/>
        </p:nvSpPr>
        <p:spPr>
          <a:xfrm>
            <a:off x="5833979" y="1678648"/>
            <a:ext cx="3927063" cy="2617910"/>
          </a:xfrm>
          <a:prstGeom prst="cloudCallout">
            <a:avLst>
              <a:gd name="adj1" fmla="val -51903"/>
              <a:gd name="adj2" fmla="val 63637"/>
            </a:avLst>
          </a:prstGeom>
          <a:ln>
            <a:solidFill>
              <a:schemeClr val="tx1"/>
            </a:solidFill>
            <a:round/>
          </a:ln>
        </p:spPr>
        <p:style>
          <a:lnRef idx="2">
            <a:schemeClr val="accent6"/>
          </a:lnRef>
          <a:fillRef idx="1">
            <a:schemeClr val="lt1"/>
          </a:fillRef>
          <a:effectRef idx="0">
            <a:schemeClr val="accent6"/>
          </a:effectRef>
          <a:fontRef idx="minor"/>
        </p:style>
        <p:txBody>
          <a:bodyPr lIns="99208" tIns="49604" rIns="99208" bIns="49604" anchor="ctr"/>
          <a:lstStyle/>
          <a:p>
            <a:pPr algn="ctr">
              <a:lnSpc>
                <a:spcPct val="100000"/>
              </a:lnSpc>
            </a:pPr>
            <a:r>
              <a:rPr lang="fi-FI" sz="3086" spc="-1" dirty="0">
                <a:solidFill>
                  <a:schemeClr val="tx1"/>
                </a:solidFill>
                <a:uFill>
                  <a:solidFill>
                    <a:srgbClr val="FFFFFF"/>
                  </a:solidFill>
                </a:uFill>
                <a:latin typeface="Calibri"/>
                <a:ea typeface="DejaVu Sans"/>
              </a:rPr>
              <a:t>Vilka tankar väcker bilden?</a:t>
            </a:r>
            <a:endParaRPr lang="fi-FI" sz="1984" spc="-1" dirty="0">
              <a:solidFill>
                <a:schemeClr val="tx1"/>
              </a:solidFill>
              <a:uFill>
                <a:solidFill>
                  <a:srgbClr val="FFFFFF"/>
                </a:solidFill>
              </a:uFill>
              <a:latin typeface="Arial"/>
            </a:endParaRPr>
          </a:p>
        </p:txBody>
      </p:sp>
      <p:pic>
        <p:nvPicPr>
          <p:cNvPr id="8" name="Picture 1">
            <a:extLst>
              <a:ext uri="{FF2B5EF4-FFF2-40B4-BE49-F238E27FC236}">
                <a16:creationId xmlns:a16="http://schemas.microsoft.com/office/drawing/2014/main" id="{F6C45C23-BD44-4720-AF47-9CEA5D249178}"/>
              </a:ext>
            </a:extLst>
          </p:cNvPr>
          <p:cNvPicPr/>
          <p:nvPr/>
        </p:nvPicPr>
        <p:blipFill>
          <a:blip r:embed="rId3"/>
          <a:stretch/>
        </p:blipFill>
        <p:spPr>
          <a:xfrm>
            <a:off x="546174" y="209131"/>
            <a:ext cx="4851288" cy="6883074"/>
          </a:xfrm>
          <a:prstGeom prst="rect">
            <a:avLst/>
          </a:prstGeom>
          <a:ln>
            <a:noFill/>
          </a:ln>
        </p:spPr>
      </p:pic>
    </p:spTree>
    <p:extLst>
      <p:ext uri="{BB962C8B-B14F-4D97-AF65-F5344CB8AC3E}">
        <p14:creationId xmlns:p14="http://schemas.microsoft.com/office/powerpoint/2010/main" val="106037984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title" idx="4294967295"/>
          </p:nvPr>
        </p:nvSpPr>
        <p:spPr>
          <a:xfrm>
            <a:off x="676275" y="300407"/>
            <a:ext cx="9069388" cy="1260475"/>
          </a:xfrm>
          <a:prstGeom prst="rect">
            <a:avLst/>
          </a:prstGeom>
          <a:noFill/>
          <a:ln>
            <a:noFill/>
          </a:ln>
        </p:spPr>
        <p:txBody>
          <a:bodyPr spcFirstLastPara="1" wrap="square" lIns="91425" tIns="45700" rIns="91425" bIns="45700" anchor="ctr" anchorCtr="0">
            <a:normAutofit/>
          </a:bodyPr>
          <a:lstStyle/>
          <a:p>
            <a:pPr marL="0" lvl="0" indent="0" algn="l" rtl="0">
              <a:lnSpc>
                <a:spcPct val="101000"/>
              </a:lnSpc>
              <a:spcBef>
                <a:spcPts val="0"/>
              </a:spcBef>
              <a:spcAft>
                <a:spcPts val="0"/>
              </a:spcAft>
              <a:buClr>
                <a:srgbClr val="763F97"/>
              </a:buClr>
              <a:buSzPts val="4000"/>
              <a:buFont typeface="Fira Sans"/>
              <a:buNone/>
            </a:pPr>
            <a:r>
              <a:rPr lang="en-US" sz="4000" b="1" dirty="0" err="1">
                <a:solidFill>
                  <a:srgbClr val="763F97"/>
                </a:solidFill>
                <a:latin typeface="Fira Sans"/>
                <a:ea typeface="Fira Sans"/>
                <a:cs typeface="Fira Sans"/>
                <a:sym typeface="Fira Sans"/>
              </a:rPr>
              <a:t>Eettisen</a:t>
            </a:r>
            <a:r>
              <a:rPr lang="en-US" sz="4000" b="1" dirty="0">
                <a:solidFill>
                  <a:srgbClr val="763F97"/>
                </a:solidFill>
                <a:latin typeface="Fira Sans"/>
                <a:ea typeface="Fira Sans"/>
                <a:cs typeface="Fira Sans"/>
                <a:sym typeface="Fira Sans"/>
              </a:rPr>
              <a:t> </a:t>
            </a:r>
            <a:r>
              <a:rPr lang="en-US" sz="4000" b="1" dirty="0" err="1">
                <a:solidFill>
                  <a:srgbClr val="763F97"/>
                </a:solidFill>
                <a:latin typeface="Fira Sans"/>
                <a:ea typeface="Fira Sans"/>
                <a:cs typeface="Fira Sans"/>
                <a:sym typeface="Fira Sans"/>
              </a:rPr>
              <a:t>kaupan</a:t>
            </a:r>
            <a:r>
              <a:rPr lang="en-US" sz="4000" b="1" dirty="0">
                <a:solidFill>
                  <a:srgbClr val="763F97"/>
                </a:solidFill>
                <a:latin typeface="Fira Sans"/>
                <a:ea typeface="Fira Sans"/>
                <a:cs typeface="Fira Sans"/>
                <a:sym typeface="Fira Sans"/>
              </a:rPr>
              <a:t> </a:t>
            </a:r>
            <a:r>
              <a:rPr lang="en-US" sz="4000" b="1" dirty="0" err="1">
                <a:solidFill>
                  <a:srgbClr val="763F97"/>
                </a:solidFill>
                <a:latin typeface="Fira Sans"/>
                <a:ea typeface="Fira Sans"/>
                <a:cs typeface="Fira Sans"/>
                <a:sym typeface="Fira Sans"/>
              </a:rPr>
              <a:t>puolesta</a:t>
            </a:r>
            <a:r>
              <a:rPr lang="en-US" sz="4000" b="1" dirty="0">
                <a:solidFill>
                  <a:srgbClr val="763F97"/>
                </a:solidFill>
                <a:latin typeface="Fira Sans"/>
                <a:ea typeface="Fira Sans"/>
                <a:cs typeface="Fira Sans"/>
                <a:sym typeface="Fira Sans"/>
              </a:rPr>
              <a:t> </a:t>
            </a:r>
            <a:r>
              <a:rPr lang="en-US" sz="4000" b="1" dirty="0" err="1">
                <a:solidFill>
                  <a:srgbClr val="763F97"/>
                </a:solidFill>
                <a:latin typeface="Fira Sans"/>
                <a:ea typeface="Fira Sans"/>
                <a:cs typeface="Fira Sans"/>
                <a:sym typeface="Fira Sans"/>
              </a:rPr>
              <a:t>ry</a:t>
            </a:r>
            <a:r>
              <a:rPr lang="en-US" sz="4000" b="1" dirty="0">
                <a:solidFill>
                  <a:srgbClr val="763F97"/>
                </a:solidFill>
                <a:latin typeface="Fira Sans"/>
                <a:ea typeface="Fira Sans"/>
                <a:cs typeface="Fira Sans"/>
                <a:sym typeface="Fira Sans"/>
              </a:rPr>
              <a:t>, </a:t>
            </a:r>
            <a:r>
              <a:rPr lang="en-US" sz="4000" b="1" dirty="0" err="1">
                <a:solidFill>
                  <a:srgbClr val="763F97"/>
                </a:solidFill>
                <a:latin typeface="Fira Sans"/>
                <a:ea typeface="Fira Sans"/>
                <a:cs typeface="Fira Sans"/>
                <a:sym typeface="Fira Sans"/>
              </a:rPr>
              <a:t>Eetti</a:t>
            </a:r>
            <a:endParaRPr dirty="0"/>
          </a:p>
        </p:txBody>
      </p:sp>
      <p:sp>
        <p:nvSpPr>
          <p:cNvPr id="106" name="Google Shape;106;p3"/>
          <p:cNvSpPr txBox="1">
            <a:spLocks noGrp="1"/>
          </p:cNvSpPr>
          <p:nvPr>
            <p:ph type="body" idx="4294967295"/>
          </p:nvPr>
        </p:nvSpPr>
        <p:spPr>
          <a:xfrm>
            <a:off x="505618" y="1588293"/>
            <a:ext cx="9069388" cy="2628107"/>
          </a:xfrm>
          <a:prstGeom prst="rect">
            <a:avLst/>
          </a:prstGeom>
          <a:noFill/>
          <a:ln>
            <a:noFill/>
          </a:ln>
        </p:spPr>
        <p:txBody>
          <a:bodyPr spcFirstLastPara="1" wrap="square" lIns="91425" tIns="0" rIns="91425" bIns="45700" anchor="t" anchorCtr="0">
            <a:noAutofit/>
          </a:bodyPr>
          <a:lstStyle/>
          <a:p>
            <a:pPr marL="0" marR="0" lvl="0" indent="0" algn="l" rtl="0">
              <a:lnSpc>
                <a:spcPct val="101000"/>
              </a:lnSpc>
              <a:spcBef>
                <a:spcPts val="0"/>
              </a:spcBef>
              <a:spcAft>
                <a:spcPts val="0"/>
              </a:spcAft>
              <a:buNone/>
            </a:pPr>
            <a:r>
              <a:rPr lang="en-US" sz="1800" dirty="0">
                <a:latin typeface="Fira Sans"/>
                <a:ea typeface="Fira Sans"/>
                <a:cs typeface="Fira Sans"/>
                <a:sym typeface="Fira Sans"/>
              </a:rPr>
              <a:t>• </a:t>
            </a:r>
            <a:r>
              <a:rPr lang="en-US" sz="1800" dirty="0" err="1">
                <a:latin typeface="Fira Sans"/>
                <a:ea typeface="Fira Sans"/>
                <a:cs typeface="Fira Sans"/>
                <a:sym typeface="Fira Sans"/>
              </a:rPr>
              <a:t>Eetti</a:t>
            </a:r>
            <a:r>
              <a:rPr lang="en-US" sz="1800" dirty="0">
                <a:latin typeface="Fira Sans"/>
                <a:ea typeface="Fira Sans"/>
                <a:cs typeface="Fira Sans"/>
                <a:sym typeface="Fira Sans"/>
              </a:rPr>
              <a:t> </a:t>
            </a:r>
            <a:r>
              <a:rPr lang="en-US" sz="1800" dirty="0" err="1">
                <a:latin typeface="Fira Sans"/>
                <a:ea typeface="Fira Sans"/>
                <a:cs typeface="Fira Sans"/>
                <a:sym typeface="Fira Sans"/>
              </a:rPr>
              <a:t>främjar</a:t>
            </a:r>
            <a:r>
              <a:rPr lang="en-US" sz="1800" dirty="0">
                <a:latin typeface="Fira Sans"/>
                <a:ea typeface="Fira Sans"/>
                <a:cs typeface="Fira Sans"/>
                <a:sym typeface="Fira Sans"/>
              </a:rPr>
              <a:t> </a:t>
            </a:r>
            <a:r>
              <a:rPr lang="en-US" sz="1800" dirty="0" err="1">
                <a:latin typeface="Fira Sans"/>
                <a:ea typeface="Fira Sans"/>
                <a:cs typeface="Fira Sans"/>
                <a:sym typeface="Fira Sans"/>
              </a:rPr>
              <a:t>rättvis</a:t>
            </a:r>
            <a:r>
              <a:rPr lang="en-US" sz="1800" dirty="0">
                <a:latin typeface="Fira Sans"/>
                <a:ea typeface="Fira Sans"/>
                <a:cs typeface="Fira Sans"/>
                <a:sym typeface="Fira Sans"/>
              </a:rPr>
              <a:t> </a:t>
            </a:r>
            <a:r>
              <a:rPr lang="en-US" sz="1800" dirty="0" err="1">
                <a:latin typeface="Fira Sans"/>
                <a:ea typeface="Fira Sans"/>
                <a:cs typeface="Fira Sans"/>
                <a:sym typeface="Fira Sans"/>
              </a:rPr>
              <a:t>världshandel</a:t>
            </a:r>
            <a:r>
              <a:rPr lang="en-US" sz="1800" dirty="0">
                <a:latin typeface="Fira Sans"/>
                <a:ea typeface="Fira Sans"/>
                <a:cs typeface="Fira Sans"/>
                <a:sym typeface="Fira Sans"/>
              </a:rPr>
              <a:t>, </a:t>
            </a:r>
            <a:r>
              <a:rPr lang="en-US" sz="1800" dirty="0" err="1">
                <a:latin typeface="Fira Sans"/>
                <a:ea typeface="Fira Sans"/>
                <a:cs typeface="Fira Sans"/>
                <a:sym typeface="Fira Sans"/>
              </a:rPr>
              <a:t>hållbara</a:t>
            </a:r>
            <a:r>
              <a:rPr lang="en-US" sz="1800" dirty="0">
                <a:latin typeface="Fira Sans"/>
                <a:ea typeface="Fira Sans"/>
                <a:cs typeface="Fira Sans"/>
                <a:sym typeface="Fira Sans"/>
              </a:rPr>
              <a:t> </a:t>
            </a:r>
            <a:r>
              <a:rPr lang="en-US" sz="1800" dirty="0" err="1">
                <a:latin typeface="Fira Sans"/>
                <a:ea typeface="Fira Sans"/>
                <a:cs typeface="Fira Sans"/>
                <a:sym typeface="Fira Sans"/>
              </a:rPr>
              <a:t>produktionsmetoder</a:t>
            </a:r>
            <a:r>
              <a:rPr lang="en-US" sz="1800" dirty="0">
                <a:latin typeface="Fira Sans"/>
                <a:ea typeface="Fira Sans"/>
                <a:cs typeface="Fira Sans"/>
                <a:sym typeface="Fira Sans"/>
              </a:rPr>
              <a:t> </a:t>
            </a:r>
            <a:r>
              <a:rPr lang="en-US" sz="1800" dirty="0" err="1">
                <a:latin typeface="Fira Sans"/>
                <a:ea typeface="Fira Sans"/>
                <a:cs typeface="Fira Sans"/>
                <a:sym typeface="Fira Sans"/>
              </a:rPr>
              <a:t>och</a:t>
            </a:r>
            <a:r>
              <a:rPr lang="en-US" sz="1800" dirty="0">
                <a:latin typeface="Fira Sans"/>
                <a:ea typeface="Fira Sans"/>
                <a:cs typeface="Fira Sans"/>
                <a:sym typeface="Fira Sans"/>
              </a:rPr>
              <a:t> </a:t>
            </a:r>
            <a:r>
              <a:rPr lang="en-US" sz="1800" dirty="0" err="1">
                <a:latin typeface="Fira Sans"/>
                <a:ea typeface="Fira Sans"/>
                <a:cs typeface="Fira Sans"/>
                <a:sym typeface="Fira Sans"/>
              </a:rPr>
              <a:t>ansvarsfull</a:t>
            </a:r>
            <a:r>
              <a:rPr lang="en-US" sz="1800" dirty="0">
                <a:latin typeface="Fira Sans"/>
                <a:ea typeface="Fira Sans"/>
                <a:cs typeface="Fira Sans"/>
                <a:sym typeface="Fira Sans"/>
              </a:rPr>
              <a:t> </a:t>
            </a:r>
            <a:r>
              <a:rPr lang="en-US" sz="1800" dirty="0" err="1">
                <a:latin typeface="Fira Sans"/>
                <a:ea typeface="Fira Sans"/>
                <a:cs typeface="Fira Sans"/>
                <a:sym typeface="Fira Sans"/>
              </a:rPr>
              <a:t>konsumtion</a:t>
            </a:r>
            <a:r>
              <a:rPr lang="en-US" sz="1800" dirty="0">
                <a:latin typeface="Fira Sans"/>
                <a:ea typeface="Fira Sans"/>
                <a:cs typeface="Fira Sans"/>
                <a:sym typeface="Fira Sans"/>
              </a:rPr>
              <a:t> </a:t>
            </a:r>
            <a:endParaRPr sz="1800" dirty="0">
              <a:latin typeface="Fira Sans"/>
              <a:ea typeface="Fira Sans"/>
              <a:cs typeface="Fira Sans"/>
              <a:sym typeface="Fira Sans"/>
            </a:endParaRPr>
          </a:p>
          <a:p>
            <a:pPr marL="0" marR="0" lvl="0" indent="0" algn="l" rtl="0">
              <a:lnSpc>
                <a:spcPct val="101000"/>
              </a:lnSpc>
              <a:spcBef>
                <a:spcPts val="0"/>
              </a:spcBef>
              <a:spcAft>
                <a:spcPts val="0"/>
              </a:spcAft>
              <a:buClr>
                <a:schemeClr val="dk1"/>
              </a:buClr>
              <a:buSzPts val="1100"/>
              <a:buFont typeface="Arial"/>
              <a:buNone/>
            </a:pPr>
            <a:r>
              <a:rPr lang="en-US" sz="1800" dirty="0">
                <a:latin typeface="Fira Sans"/>
                <a:ea typeface="Fira Sans"/>
                <a:cs typeface="Fira Sans"/>
                <a:sym typeface="Fira Sans"/>
              </a:rPr>
              <a:t>• Handel </a:t>
            </a:r>
            <a:r>
              <a:rPr lang="en-US" sz="1800" dirty="0" err="1">
                <a:latin typeface="Fira Sans"/>
                <a:ea typeface="Fira Sans"/>
                <a:cs typeface="Fira Sans"/>
                <a:sym typeface="Fira Sans"/>
              </a:rPr>
              <a:t>är</a:t>
            </a:r>
            <a:r>
              <a:rPr lang="en-US" sz="1800" dirty="0">
                <a:latin typeface="Fira Sans"/>
                <a:ea typeface="Fira Sans"/>
                <a:cs typeface="Fira Sans"/>
                <a:sym typeface="Fira Sans"/>
              </a:rPr>
              <a:t> </a:t>
            </a:r>
            <a:r>
              <a:rPr lang="en-US" sz="1800" dirty="0" err="1">
                <a:latin typeface="Fira Sans"/>
                <a:ea typeface="Fira Sans"/>
                <a:cs typeface="Fira Sans"/>
                <a:sym typeface="Fira Sans"/>
              </a:rPr>
              <a:t>ett</a:t>
            </a:r>
            <a:r>
              <a:rPr lang="en-US" sz="1800" dirty="0">
                <a:latin typeface="Fira Sans"/>
                <a:ea typeface="Fira Sans"/>
                <a:cs typeface="Fira Sans"/>
                <a:sym typeface="Fira Sans"/>
              </a:rPr>
              <a:t> </a:t>
            </a:r>
            <a:r>
              <a:rPr lang="en-US" sz="1800" dirty="0" err="1">
                <a:latin typeface="Fira Sans"/>
                <a:ea typeface="Fira Sans"/>
                <a:cs typeface="Fira Sans"/>
                <a:sym typeface="Fira Sans"/>
              </a:rPr>
              <a:t>dynamiskt</a:t>
            </a:r>
            <a:r>
              <a:rPr lang="en-US" sz="1800" dirty="0">
                <a:latin typeface="Fira Sans"/>
                <a:ea typeface="Fira Sans"/>
                <a:cs typeface="Fira Sans"/>
                <a:sym typeface="Fira Sans"/>
              </a:rPr>
              <a:t> </a:t>
            </a:r>
            <a:r>
              <a:rPr lang="en-US" sz="1800" dirty="0" err="1">
                <a:latin typeface="Fira Sans"/>
                <a:ea typeface="Fira Sans"/>
                <a:cs typeface="Fira Sans"/>
                <a:sym typeface="Fira Sans"/>
              </a:rPr>
              <a:t>nätverk</a:t>
            </a:r>
            <a:r>
              <a:rPr lang="en-US" sz="1800" dirty="0">
                <a:latin typeface="Fira Sans"/>
                <a:ea typeface="Fira Sans"/>
                <a:cs typeface="Fira Sans"/>
                <a:sym typeface="Fira Sans"/>
              </a:rPr>
              <a:t> </a:t>
            </a:r>
            <a:r>
              <a:rPr lang="en-US" sz="1800" dirty="0" err="1">
                <a:latin typeface="Fira Sans"/>
                <a:ea typeface="Fira Sans"/>
                <a:cs typeface="Fira Sans"/>
                <a:sym typeface="Fira Sans"/>
              </a:rPr>
              <a:t>av</a:t>
            </a:r>
            <a:r>
              <a:rPr lang="en-US" sz="1800" dirty="0">
                <a:latin typeface="Fira Sans"/>
                <a:ea typeface="Fira Sans"/>
                <a:cs typeface="Fira Sans"/>
                <a:sym typeface="Fira Sans"/>
              </a:rPr>
              <a:t> </a:t>
            </a:r>
            <a:r>
              <a:rPr lang="en-US" sz="1800" dirty="0" err="1">
                <a:latin typeface="Fira Sans"/>
                <a:ea typeface="Fira Sans"/>
                <a:cs typeface="Fira Sans"/>
                <a:sym typeface="Fira Sans"/>
              </a:rPr>
              <a:t>ömsesidigt</a:t>
            </a:r>
            <a:r>
              <a:rPr lang="en-US" sz="1800" dirty="0">
                <a:latin typeface="Fira Sans"/>
                <a:ea typeface="Fira Sans"/>
                <a:cs typeface="Fira Sans"/>
                <a:sym typeface="Fira Sans"/>
              </a:rPr>
              <a:t> </a:t>
            </a:r>
            <a:r>
              <a:rPr lang="en-US" sz="1800" dirty="0" err="1">
                <a:latin typeface="Fira Sans"/>
                <a:ea typeface="Fira Sans"/>
                <a:cs typeface="Fira Sans"/>
                <a:sym typeface="Fira Sans"/>
              </a:rPr>
              <a:t>beroende</a:t>
            </a:r>
            <a:r>
              <a:rPr lang="en-US" sz="1800" dirty="0">
                <a:latin typeface="Fira Sans"/>
                <a:ea typeface="Fira Sans"/>
                <a:cs typeface="Fira Sans"/>
                <a:sym typeface="Fira Sans"/>
              </a:rPr>
              <a:t> </a:t>
            </a:r>
            <a:r>
              <a:rPr lang="en-US" sz="1800" dirty="0" err="1">
                <a:latin typeface="Fira Sans"/>
                <a:ea typeface="Fira Sans"/>
                <a:cs typeface="Fira Sans"/>
                <a:sym typeface="Fira Sans"/>
              </a:rPr>
              <a:t>mellan</a:t>
            </a:r>
            <a:r>
              <a:rPr lang="en-US" sz="1800" dirty="0">
                <a:latin typeface="Fira Sans"/>
                <a:ea typeface="Fira Sans"/>
                <a:cs typeface="Fira Sans"/>
                <a:sym typeface="Fira Sans"/>
              </a:rPr>
              <a:t> </a:t>
            </a:r>
            <a:r>
              <a:rPr lang="en-US" sz="1800" dirty="0" err="1">
                <a:latin typeface="Fira Sans"/>
                <a:ea typeface="Fira Sans"/>
                <a:cs typeface="Fira Sans"/>
                <a:sym typeface="Fira Sans"/>
              </a:rPr>
              <a:t>människor</a:t>
            </a:r>
            <a:r>
              <a:rPr lang="en-US" sz="1800" dirty="0">
                <a:latin typeface="Fira Sans"/>
                <a:ea typeface="Fira Sans"/>
                <a:cs typeface="Fira Sans"/>
                <a:sym typeface="Fira Sans"/>
              </a:rPr>
              <a:t>, </a:t>
            </a:r>
            <a:r>
              <a:rPr lang="en-US" sz="1800" dirty="0" err="1">
                <a:latin typeface="Fira Sans"/>
                <a:ea typeface="Fira Sans"/>
                <a:cs typeface="Fira Sans"/>
                <a:sym typeface="Fira Sans"/>
              </a:rPr>
              <a:t>djur</a:t>
            </a:r>
            <a:r>
              <a:rPr lang="en-US" sz="1800" dirty="0">
                <a:latin typeface="Fira Sans"/>
                <a:ea typeface="Fira Sans"/>
                <a:cs typeface="Fira Sans"/>
                <a:sym typeface="Fira Sans"/>
              </a:rPr>
              <a:t>, </a:t>
            </a:r>
            <a:r>
              <a:rPr lang="en-US" sz="1800" dirty="0" err="1">
                <a:latin typeface="Fira Sans"/>
                <a:ea typeface="Fira Sans"/>
                <a:cs typeface="Fira Sans"/>
                <a:sym typeface="Fira Sans"/>
              </a:rPr>
              <a:t>miljöer</a:t>
            </a:r>
            <a:r>
              <a:rPr lang="en-US" sz="1800" dirty="0">
                <a:latin typeface="Fira Sans"/>
                <a:ea typeface="Fira Sans"/>
                <a:cs typeface="Fira Sans"/>
                <a:sym typeface="Fira Sans"/>
              </a:rPr>
              <a:t>, </a:t>
            </a:r>
            <a:r>
              <a:rPr lang="en-US" sz="1800" dirty="0" err="1">
                <a:latin typeface="Fira Sans"/>
                <a:ea typeface="Fira Sans"/>
                <a:cs typeface="Fira Sans"/>
                <a:sym typeface="Fira Sans"/>
              </a:rPr>
              <a:t>teknologi</a:t>
            </a:r>
            <a:r>
              <a:rPr lang="en-US" sz="1800" dirty="0">
                <a:latin typeface="Fira Sans"/>
                <a:ea typeface="Fira Sans"/>
                <a:cs typeface="Fira Sans"/>
                <a:sym typeface="Fira Sans"/>
              </a:rPr>
              <a:t>, </a:t>
            </a:r>
            <a:r>
              <a:rPr lang="en-US" sz="1800" dirty="0" err="1">
                <a:latin typeface="Fira Sans"/>
                <a:ea typeface="Fira Sans"/>
                <a:cs typeface="Fira Sans"/>
                <a:sym typeface="Fira Sans"/>
              </a:rPr>
              <a:t>stater</a:t>
            </a:r>
            <a:r>
              <a:rPr lang="en-US" sz="1800" dirty="0">
                <a:latin typeface="Fira Sans"/>
                <a:ea typeface="Fira Sans"/>
                <a:cs typeface="Fira Sans"/>
                <a:sym typeface="Fira Sans"/>
              </a:rPr>
              <a:t>, </a:t>
            </a:r>
            <a:r>
              <a:rPr lang="en-US" sz="1800" dirty="0" err="1">
                <a:latin typeface="Fira Sans"/>
                <a:ea typeface="Fira Sans"/>
                <a:cs typeface="Fira Sans"/>
                <a:sym typeface="Fira Sans"/>
              </a:rPr>
              <a:t>företag</a:t>
            </a:r>
            <a:r>
              <a:rPr lang="en-US" sz="1800" dirty="0">
                <a:latin typeface="Fira Sans"/>
                <a:ea typeface="Fira Sans"/>
                <a:cs typeface="Fira Sans"/>
                <a:sym typeface="Fira Sans"/>
              </a:rPr>
              <a:t>…</a:t>
            </a:r>
            <a:endParaRPr sz="1800" dirty="0">
              <a:latin typeface="Fira Sans"/>
              <a:ea typeface="Fira Sans"/>
              <a:cs typeface="Fira Sans"/>
              <a:sym typeface="Fira Sans"/>
            </a:endParaRPr>
          </a:p>
          <a:p>
            <a:pPr marL="0" indent="0">
              <a:lnSpc>
                <a:spcPct val="101000"/>
              </a:lnSpc>
              <a:spcBef>
                <a:spcPts val="0"/>
              </a:spcBef>
              <a:buNone/>
            </a:pPr>
            <a:r>
              <a:rPr lang="en-US" sz="1800" dirty="0">
                <a:latin typeface="Fira Sans"/>
                <a:ea typeface="Fira Sans"/>
                <a:cs typeface="Fira Sans"/>
                <a:sym typeface="Fira Sans"/>
              </a:rPr>
              <a:t>• </a:t>
            </a:r>
            <a:r>
              <a:rPr lang="en-US" sz="1800" dirty="0" err="1">
                <a:latin typeface="Fira Sans"/>
                <a:ea typeface="Fira Sans"/>
                <a:cs typeface="Fira Sans"/>
                <a:sym typeface="Fira Sans"/>
              </a:rPr>
              <a:t>Produktionens</a:t>
            </a:r>
            <a:r>
              <a:rPr lang="en-US" sz="1800" dirty="0">
                <a:latin typeface="Fira Sans"/>
                <a:ea typeface="Fira Sans"/>
                <a:cs typeface="Fira Sans"/>
                <a:sym typeface="Fira Sans"/>
              </a:rPr>
              <a:t> </a:t>
            </a:r>
            <a:r>
              <a:rPr lang="en-US" sz="1800" dirty="0" err="1">
                <a:latin typeface="Fira Sans"/>
                <a:ea typeface="Fira Sans"/>
                <a:cs typeface="Fira Sans"/>
                <a:sym typeface="Fira Sans"/>
              </a:rPr>
              <a:t>miljö</a:t>
            </a:r>
            <a:r>
              <a:rPr lang="en-US" sz="1800" dirty="0">
                <a:latin typeface="Fira Sans"/>
                <a:ea typeface="Fira Sans"/>
                <a:cs typeface="Fira Sans"/>
                <a:sym typeface="Fira Sans"/>
              </a:rPr>
              <a:t>- </a:t>
            </a:r>
            <a:r>
              <a:rPr lang="en-US" sz="1800" dirty="0" err="1">
                <a:latin typeface="Fira Sans"/>
                <a:ea typeface="Fira Sans"/>
                <a:cs typeface="Fira Sans"/>
                <a:sym typeface="Fira Sans"/>
              </a:rPr>
              <a:t>och</a:t>
            </a:r>
            <a:r>
              <a:rPr lang="en-US" sz="1800" dirty="0">
                <a:latin typeface="Fira Sans"/>
                <a:ea typeface="Fira Sans"/>
                <a:cs typeface="Fira Sans"/>
                <a:sym typeface="Fira Sans"/>
              </a:rPr>
              <a:t> </a:t>
            </a:r>
            <a:r>
              <a:rPr lang="en-US" sz="1800" dirty="0" err="1">
                <a:latin typeface="Fira Sans"/>
                <a:ea typeface="Fira Sans"/>
                <a:cs typeface="Fira Sans"/>
                <a:sym typeface="Fira Sans"/>
              </a:rPr>
              <a:t>människorättsutmaningar</a:t>
            </a:r>
            <a:r>
              <a:rPr lang="en-US" sz="1800" dirty="0">
                <a:latin typeface="Fira Sans"/>
                <a:ea typeface="Fira Sans"/>
                <a:cs typeface="Fira Sans"/>
                <a:sym typeface="Fira Sans"/>
              </a:rPr>
              <a:t> </a:t>
            </a:r>
            <a:r>
              <a:rPr lang="en-US" sz="1800" dirty="0" err="1">
                <a:latin typeface="Fira Sans"/>
                <a:ea typeface="Fira Sans"/>
                <a:cs typeface="Fira Sans"/>
                <a:sym typeface="Fira Sans"/>
              </a:rPr>
              <a:t>inverkar</a:t>
            </a:r>
            <a:r>
              <a:rPr lang="en-US" sz="1800" dirty="0">
                <a:latin typeface="Fira Sans"/>
                <a:ea typeface="Fira Sans"/>
                <a:cs typeface="Fira Sans"/>
                <a:sym typeface="Fira Sans"/>
              </a:rPr>
              <a:t> </a:t>
            </a:r>
            <a:r>
              <a:rPr lang="en-US" sz="1800" dirty="0" err="1">
                <a:latin typeface="Fira Sans"/>
                <a:ea typeface="Fira Sans"/>
                <a:cs typeface="Fira Sans"/>
                <a:sym typeface="Fira Sans"/>
              </a:rPr>
              <a:t>lokalt</a:t>
            </a:r>
            <a:r>
              <a:rPr lang="en-US" sz="1800" dirty="0">
                <a:latin typeface="Fira Sans"/>
                <a:ea typeface="Fira Sans"/>
                <a:cs typeface="Fira Sans"/>
                <a:sym typeface="Fira Sans"/>
              </a:rPr>
              <a:t> </a:t>
            </a:r>
            <a:r>
              <a:rPr lang="en-US" sz="1800" dirty="0" err="1">
                <a:latin typeface="Fira Sans"/>
                <a:ea typeface="Fira Sans"/>
                <a:cs typeface="Fira Sans"/>
                <a:sym typeface="Fira Sans"/>
              </a:rPr>
              <a:t>och</a:t>
            </a:r>
            <a:r>
              <a:rPr lang="en-US" sz="1800" dirty="0">
                <a:latin typeface="Fira Sans"/>
                <a:ea typeface="Fira Sans"/>
                <a:cs typeface="Fira Sans"/>
                <a:sym typeface="Fira Sans"/>
              </a:rPr>
              <a:t> </a:t>
            </a:r>
            <a:r>
              <a:rPr lang="en-US" sz="1800" dirty="0" err="1">
                <a:latin typeface="Fira Sans"/>
                <a:ea typeface="Fira Sans"/>
                <a:cs typeface="Fira Sans"/>
                <a:sym typeface="Fira Sans"/>
              </a:rPr>
              <a:t>globalt</a:t>
            </a:r>
            <a:endParaRPr lang="en-US" sz="1800" dirty="0">
              <a:latin typeface="Fira Sans"/>
              <a:ea typeface="Fira Sans"/>
              <a:cs typeface="Fira Sans"/>
              <a:sym typeface="Fira Sans"/>
            </a:endParaRPr>
          </a:p>
          <a:p>
            <a:pPr marL="0" indent="0">
              <a:lnSpc>
                <a:spcPct val="101000"/>
              </a:lnSpc>
              <a:spcBef>
                <a:spcPts val="0"/>
              </a:spcBef>
              <a:buNone/>
            </a:pPr>
            <a:r>
              <a:rPr lang="en-US" sz="1800" dirty="0">
                <a:latin typeface="Fira Sans"/>
                <a:ea typeface="Fira Sans"/>
                <a:cs typeface="Fira Sans"/>
                <a:sym typeface="Fira Sans"/>
              </a:rPr>
              <a:t>• </a:t>
            </a:r>
            <a:r>
              <a:rPr lang="en-US" sz="1800" dirty="0" err="1">
                <a:latin typeface="Fira Sans"/>
                <a:ea typeface="Fira Sans"/>
                <a:cs typeface="Fira Sans"/>
                <a:sym typeface="Fira Sans"/>
              </a:rPr>
              <a:t>Hur</a:t>
            </a:r>
            <a:r>
              <a:rPr lang="en-US" sz="1800" dirty="0">
                <a:latin typeface="Fira Sans"/>
                <a:ea typeface="Fira Sans"/>
                <a:cs typeface="Fira Sans"/>
                <a:sym typeface="Fira Sans"/>
              </a:rPr>
              <a:t> </a:t>
            </a:r>
            <a:r>
              <a:rPr lang="en-US" sz="1800" dirty="0" err="1">
                <a:latin typeface="Fira Sans"/>
                <a:ea typeface="Fira Sans"/>
                <a:cs typeface="Fira Sans"/>
                <a:sym typeface="Fira Sans"/>
              </a:rPr>
              <a:t>göra</a:t>
            </a:r>
            <a:r>
              <a:rPr lang="en-US" sz="1800" dirty="0">
                <a:latin typeface="Fira Sans"/>
                <a:ea typeface="Fira Sans"/>
                <a:cs typeface="Fira Sans"/>
                <a:sym typeface="Fira Sans"/>
              </a:rPr>
              <a:t> </a:t>
            </a:r>
            <a:r>
              <a:rPr lang="en-US" sz="1800" dirty="0" err="1">
                <a:latin typeface="Fira Sans"/>
                <a:ea typeface="Fira Sans"/>
                <a:cs typeface="Fira Sans"/>
                <a:sym typeface="Fira Sans"/>
              </a:rPr>
              <a:t>förändringen</a:t>
            </a:r>
            <a:r>
              <a:rPr lang="en-US" sz="1800" dirty="0">
                <a:latin typeface="Fira Sans"/>
                <a:ea typeface="Fira Sans"/>
                <a:cs typeface="Fira Sans"/>
                <a:sym typeface="Fira Sans"/>
              </a:rPr>
              <a:t>: </a:t>
            </a:r>
            <a:r>
              <a:rPr lang="fi-FI" sz="1800" dirty="0">
                <a:latin typeface="Fira Sans"/>
                <a:ea typeface="Fira Sans"/>
                <a:cs typeface="Fira Sans"/>
                <a:sym typeface="Fira Sans"/>
              </a:rPr>
              <a:t>Produktion efter modell enligt linjär-, återvinnings- eller cirkulär ekonomi? Företagens och staternas ansvar? Att lära ut om om konsumtion och sätt att påverka?</a:t>
            </a:r>
            <a:endParaRPr sz="1800" dirty="0">
              <a:latin typeface="Fira Sans"/>
              <a:ea typeface="Fira Sans"/>
              <a:cs typeface="Fira Sans"/>
              <a:sym typeface="Fira Sans"/>
            </a:endParaRPr>
          </a:p>
          <a:p>
            <a:pPr marL="228600" marR="0" lvl="0" indent="-50800" algn="l" rtl="0">
              <a:lnSpc>
                <a:spcPct val="90000"/>
              </a:lnSpc>
              <a:spcBef>
                <a:spcPts val="1000"/>
              </a:spcBef>
              <a:spcAft>
                <a:spcPts val="0"/>
              </a:spcAft>
              <a:buClr>
                <a:schemeClr val="dk1"/>
              </a:buClr>
              <a:buSzPts val="2800"/>
              <a:buFont typeface="Arial"/>
              <a:buNone/>
            </a:pPr>
            <a:endParaRPr sz="2400" b="0" i="0" u="none" dirty="0">
              <a:solidFill>
                <a:schemeClr val="dk1"/>
              </a:solidFill>
              <a:latin typeface="Fira Sans"/>
              <a:ea typeface="Fira Sans"/>
              <a:cs typeface="Fira Sans"/>
              <a:sym typeface="Fira Sans"/>
            </a:endParaRPr>
          </a:p>
        </p:txBody>
      </p:sp>
      <p:sp>
        <p:nvSpPr>
          <p:cNvPr id="107" name="Google Shape;107;p3"/>
          <p:cNvSpPr txBox="1"/>
          <p:nvPr/>
        </p:nvSpPr>
        <p:spPr>
          <a:xfrm>
            <a:off x="676275" y="6602412"/>
            <a:ext cx="1447800" cy="657225"/>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109" name="Google Shape;109;p3"/>
          <p:cNvPicPr preferRelativeResize="0"/>
          <p:nvPr/>
        </p:nvPicPr>
        <p:blipFill>
          <a:blip r:embed="rId3">
            <a:alphaModFix/>
          </a:blip>
          <a:stretch>
            <a:fillRect/>
          </a:stretch>
        </p:blipFill>
        <p:spPr>
          <a:xfrm>
            <a:off x="5538873" y="4375261"/>
            <a:ext cx="3674800" cy="2227150"/>
          </a:xfrm>
          <a:prstGeom prst="rect">
            <a:avLst/>
          </a:prstGeom>
          <a:noFill/>
          <a:ln>
            <a:noFill/>
          </a:ln>
        </p:spPr>
      </p:pic>
      <p:pic>
        <p:nvPicPr>
          <p:cNvPr id="110" name="Google Shape;110;p3"/>
          <p:cNvPicPr preferRelativeResize="0"/>
          <p:nvPr/>
        </p:nvPicPr>
        <p:blipFill>
          <a:blip r:embed="rId4">
            <a:alphaModFix/>
          </a:blip>
          <a:stretch>
            <a:fillRect/>
          </a:stretch>
        </p:blipFill>
        <p:spPr>
          <a:xfrm>
            <a:off x="1201341" y="4375261"/>
            <a:ext cx="3976199" cy="22271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EAA1EB-B348-46CD-ACF4-893F217988BF}"/>
              </a:ext>
            </a:extLst>
          </p:cNvPr>
          <p:cNvPicPr>
            <a:picLocks noChangeAspect="1"/>
          </p:cNvPicPr>
          <p:nvPr/>
        </p:nvPicPr>
        <p:blipFill>
          <a:blip r:embed="rId3"/>
          <a:stretch>
            <a:fillRect/>
          </a:stretch>
        </p:blipFill>
        <p:spPr>
          <a:xfrm>
            <a:off x="1912364" y="400422"/>
            <a:ext cx="5497346" cy="6682889"/>
          </a:xfrm>
          <a:prstGeom prst="rect">
            <a:avLst/>
          </a:prstGeom>
        </p:spPr>
      </p:pic>
    </p:spTree>
    <p:extLst>
      <p:ext uri="{BB962C8B-B14F-4D97-AF65-F5344CB8AC3E}">
        <p14:creationId xmlns:p14="http://schemas.microsoft.com/office/powerpoint/2010/main" val="2777287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p:nvPr/>
        </p:nvSpPr>
        <p:spPr>
          <a:xfrm>
            <a:off x="925979" y="6283249"/>
            <a:ext cx="8228667" cy="782717"/>
          </a:xfrm>
          <a:prstGeom prst="rect">
            <a:avLst/>
          </a:prstGeom>
          <a:noFill/>
          <a:ln>
            <a:noFill/>
          </a:ln>
        </p:spPr>
        <p:txBody>
          <a:bodyPr spcFirstLastPara="1" wrap="square" lIns="99208" tIns="51588" rIns="99208" bIns="51588" anchor="t" anchorCtr="0">
            <a:noAutofit/>
          </a:bodyPr>
          <a:lstStyle/>
          <a:p>
            <a:pPr lvl="0"/>
            <a:r>
              <a:rPr lang="fi-FI" sz="2205" dirty="0">
                <a:latin typeface="Fira Sans" panose="020B0604020202020204" charset="0"/>
              </a:rPr>
              <a:t>Förena bild- och textkort. Fundera över var i världen händelsen på kortet kunde tänkas äga rum.</a:t>
            </a:r>
            <a:endParaRPr sz="1543" dirty="0">
              <a:latin typeface="Fira Sans" panose="020B0604020202020204" charset="0"/>
            </a:endParaRPr>
          </a:p>
        </p:txBody>
      </p:sp>
      <p:pic>
        <p:nvPicPr>
          <p:cNvPr id="4" name="Picture 3">
            <a:extLst>
              <a:ext uri="{FF2B5EF4-FFF2-40B4-BE49-F238E27FC236}">
                <a16:creationId xmlns:a16="http://schemas.microsoft.com/office/drawing/2014/main" id="{F4BE5BFB-4780-4932-BBD1-5E0444C3CEE1}"/>
              </a:ext>
            </a:extLst>
          </p:cNvPr>
          <p:cNvPicPr>
            <a:picLocks noChangeAspect="1"/>
          </p:cNvPicPr>
          <p:nvPr/>
        </p:nvPicPr>
        <p:blipFill>
          <a:blip r:embed="rId3"/>
          <a:stretch>
            <a:fillRect/>
          </a:stretch>
        </p:blipFill>
        <p:spPr>
          <a:xfrm>
            <a:off x="4931823" y="1164938"/>
            <a:ext cx="2294453" cy="242371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B437A5C8-5A99-4263-B6E3-E3C1F3CE5CAC}"/>
              </a:ext>
            </a:extLst>
          </p:cNvPr>
          <p:cNvPicPr>
            <a:picLocks noChangeAspect="1"/>
          </p:cNvPicPr>
          <p:nvPr/>
        </p:nvPicPr>
        <p:blipFill>
          <a:blip r:embed="rId4"/>
          <a:stretch>
            <a:fillRect/>
          </a:stretch>
        </p:blipFill>
        <p:spPr>
          <a:xfrm>
            <a:off x="6795159" y="3220363"/>
            <a:ext cx="2542231" cy="267522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468431F-F6FB-43C8-99E8-C8DC1E8C616C}"/>
              </a:ext>
            </a:extLst>
          </p:cNvPr>
          <p:cNvPicPr>
            <a:picLocks noChangeAspect="1"/>
          </p:cNvPicPr>
          <p:nvPr/>
        </p:nvPicPr>
        <p:blipFill>
          <a:blip r:embed="rId5"/>
          <a:stretch>
            <a:fillRect/>
          </a:stretch>
        </p:blipFill>
        <p:spPr>
          <a:xfrm>
            <a:off x="626289" y="1257454"/>
            <a:ext cx="2194421" cy="2462371"/>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E65F664D-E4C5-401A-99B9-33386BBE535A}"/>
              </a:ext>
            </a:extLst>
          </p:cNvPr>
          <p:cNvPicPr>
            <a:picLocks noChangeAspect="1"/>
          </p:cNvPicPr>
          <p:nvPr/>
        </p:nvPicPr>
        <p:blipFill>
          <a:blip r:embed="rId6"/>
          <a:stretch>
            <a:fillRect/>
          </a:stretch>
        </p:blipFill>
        <p:spPr>
          <a:xfrm>
            <a:off x="2424032" y="3201303"/>
            <a:ext cx="2507793" cy="2689444"/>
          </a:xfrm>
          <a:prstGeom prst="rect">
            <a:avLst/>
          </a:prstGeom>
          <a:ln>
            <a:noFill/>
          </a:ln>
          <a:effectLst>
            <a:outerShdw blurRad="292100" dist="139700" dir="2700000" algn="tl" rotWithShape="0">
              <a:srgbClr val="333333">
                <a:alpha val="65000"/>
              </a:srgbClr>
            </a:outerShdw>
          </a:effectLst>
        </p:spPr>
      </p:pic>
      <p:sp>
        <p:nvSpPr>
          <p:cNvPr id="16" name="Shape 178">
            <a:extLst>
              <a:ext uri="{FF2B5EF4-FFF2-40B4-BE49-F238E27FC236}">
                <a16:creationId xmlns:a16="http://schemas.microsoft.com/office/drawing/2014/main" id="{EFFEF357-7C75-413A-BE51-314F53931398}"/>
              </a:ext>
            </a:extLst>
          </p:cNvPr>
          <p:cNvSpPr txBox="1"/>
          <p:nvPr/>
        </p:nvSpPr>
        <p:spPr>
          <a:xfrm>
            <a:off x="925978" y="165691"/>
            <a:ext cx="5940994" cy="676574"/>
          </a:xfrm>
          <a:prstGeom prst="rect">
            <a:avLst/>
          </a:prstGeom>
          <a:noFill/>
          <a:ln>
            <a:noFill/>
          </a:ln>
        </p:spPr>
        <p:txBody>
          <a:bodyPr spcFirstLastPara="1" wrap="square" lIns="99208" tIns="51588" rIns="99208" bIns="51588" anchor="ctr" anchorCtr="0">
            <a:noAutofit/>
          </a:bodyPr>
          <a:lstStyle/>
          <a:p>
            <a:pPr>
              <a:lnSpc>
                <a:spcPct val="120000"/>
              </a:lnSpc>
              <a:buClr>
                <a:srgbClr val="FF950E"/>
              </a:buClr>
              <a:buSzPts val="2400"/>
            </a:pPr>
            <a:r>
              <a:rPr lang="fi-FI" sz="2646" dirty="0">
                <a:solidFill>
                  <a:srgbClr val="FF950E"/>
                </a:solidFill>
                <a:latin typeface="Arimo"/>
                <a:cs typeface="Arimo"/>
                <a:sym typeface="Arimo"/>
              </a:rPr>
              <a:t>Klädspelkort</a:t>
            </a:r>
            <a:endParaRPr sz="1543" dirty="0"/>
          </a:p>
        </p:txBody>
      </p:sp>
    </p:spTree>
    <p:extLst>
      <p:ext uri="{BB962C8B-B14F-4D97-AF65-F5344CB8AC3E}">
        <p14:creationId xmlns:p14="http://schemas.microsoft.com/office/powerpoint/2010/main" val="258421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47794a4391_0_69"/>
          <p:cNvSpPr txBox="1">
            <a:spLocks noGrp="1"/>
          </p:cNvSpPr>
          <p:nvPr>
            <p:ph type="title" idx="4294967295"/>
          </p:nvPr>
        </p:nvSpPr>
        <p:spPr>
          <a:xfrm>
            <a:off x="676274" y="301625"/>
            <a:ext cx="8393113" cy="1260475"/>
          </a:xfrm>
          <a:prstGeom prst="rect">
            <a:avLst/>
          </a:prstGeom>
          <a:noFill/>
          <a:ln>
            <a:noFill/>
          </a:ln>
        </p:spPr>
        <p:txBody>
          <a:bodyPr spcFirstLastPara="1" wrap="square" lIns="91425" tIns="45700" rIns="91425" bIns="45700" anchor="ctr" anchorCtr="0">
            <a:noAutofit/>
          </a:bodyPr>
          <a:lstStyle/>
          <a:p>
            <a:pPr marL="0" lvl="0" indent="0" algn="l" rtl="0">
              <a:lnSpc>
                <a:spcPct val="101000"/>
              </a:lnSpc>
              <a:spcBef>
                <a:spcPts val="0"/>
              </a:spcBef>
              <a:spcAft>
                <a:spcPts val="0"/>
              </a:spcAft>
              <a:buClr>
                <a:srgbClr val="763F97"/>
              </a:buClr>
              <a:buSzPts val="4000"/>
              <a:buFont typeface="Fira Sans"/>
              <a:buNone/>
            </a:pPr>
            <a:r>
              <a:rPr lang="en-US" sz="4000" b="1" dirty="0" err="1">
                <a:solidFill>
                  <a:srgbClr val="763F97"/>
                </a:solidFill>
                <a:latin typeface="Fira Sans"/>
                <a:ea typeface="Fira Sans"/>
                <a:cs typeface="Fira Sans"/>
                <a:sym typeface="Fira Sans"/>
              </a:rPr>
              <a:t>Länkar</a:t>
            </a:r>
            <a:r>
              <a:rPr lang="en-US" sz="4000" b="1" dirty="0">
                <a:solidFill>
                  <a:srgbClr val="763F97"/>
                </a:solidFill>
                <a:latin typeface="Fira Sans"/>
                <a:ea typeface="Fira Sans"/>
                <a:cs typeface="Fira Sans"/>
                <a:sym typeface="Fira Sans"/>
              </a:rPr>
              <a:t> </a:t>
            </a:r>
            <a:r>
              <a:rPr lang="en-US" sz="4000" b="1" dirty="0" err="1">
                <a:solidFill>
                  <a:srgbClr val="763F97"/>
                </a:solidFill>
                <a:latin typeface="Fira Sans"/>
                <a:ea typeface="Fira Sans"/>
                <a:cs typeface="Fira Sans"/>
                <a:sym typeface="Fira Sans"/>
              </a:rPr>
              <a:t>och</a:t>
            </a:r>
            <a:r>
              <a:rPr lang="en-US" sz="4000" b="1" dirty="0">
                <a:solidFill>
                  <a:srgbClr val="763F97"/>
                </a:solidFill>
                <a:latin typeface="Fira Sans"/>
                <a:ea typeface="Fira Sans"/>
                <a:cs typeface="Fira Sans"/>
                <a:sym typeface="Fira Sans"/>
              </a:rPr>
              <a:t> material </a:t>
            </a:r>
            <a:endParaRPr sz="4000" b="1" dirty="0">
              <a:solidFill>
                <a:srgbClr val="763F97"/>
              </a:solidFill>
              <a:latin typeface="Fira Sans"/>
              <a:ea typeface="Fira Sans"/>
              <a:cs typeface="Fira Sans"/>
              <a:sym typeface="Fira Sans"/>
            </a:endParaRPr>
          </a:p>
        </p:txBody>
      </p:sp>
      <p:sp>
        <p:nvSpPr>
          <p:cNvPr id="177" name="Google Shape;177;g47794a4391_0_69"/>
          <p:cNvSpPr txBox="1">
            <a:spLocks noGrp="1"/>
          </p:cNvSpPr>
          <p:nvPr>
            <p:ph type="body" idx="4294967295"/>
          </p:nvPr>
        </p:nvSpPr>
        <p:spPr>
          <a:xfrm>
            <a:off x="584200" y="1588292"/>
            <a:ext cx="8801100" cy="5231607"/>
          </a:xfrm>
          <a:prstGeom prst="rect">
            <a:avLst/>
          </a:prstGeom>
          <a:noFill/>
          <a:ln>
            <a:noFill/>
          </a:ln>
        </p:spPr>
        <p:txBody>
          <a:bodyPr spcFirstLastPara="1" wrap="square" lIns="91425" tIns="0" rIns="91425" bIns="45700" anchor="t" anchorCtr="0">
            <a:noAutofit/>
          </a:bodyPr>
          <a:lstStyle/>
          <a:p>
            <a:pPr marL="0" marR="0" lvl="0" indent="0" algn="l" rtl="0">
              <a:lnSpc>
                <a:spcPct val="101000"/>
              </a:lnSpc>
              <a:spcBef>
                <a:spcPts val="0"/>
              </a:spcBef>
              <a:spcAft>
                <a:spcPts val="0"/>
              </a:spcAft>
              <a:buNone/>
            </a:pPr>
            <a:r>
              <a:rPr lang="fi-FI" sz="2000" dirty="0">
                <a:solidFill>
                  <a:schemeClr val="tx1"/>
                </a:solidFill>
                <a:latin typeface="Fira Sans"/>
                <a:ea typeface="Fira Sans"/>
                <a:cs typeface="Fira Sans"/>
                <a:sym typeface="Fira Sans"/>
                <a:hlinkClick r:id="rId3">
                  <a:extLst>
                    <a:ext uri="{A12FA001-AC4F-418D-AE19-62706E023703}">
                      <ahyp:hlinkClr xmlns:ahyp="http://schemas.microsoft.com/office/drawing/2018/hyperlinkcolor" val="tx"/>
                    </a:ext>
                  </a:extLst>
                </a:hlinkClick>
              </a:rPr>
              <a:t>www.eetti.fi/oppimateriaalit</a:t>
            </a:r>
            <a:r>
              <a:rPr lang="fi-FI" sz="2000" dirty="0">
                <a:solidFill>
                  <a:schemeClr val="tx1"/>
                </a:solidFill>
                <a:latin typeface="Fira Sans"/>
                <a:ea typeface="Fira Sans"/>
                <a:cs typeface="Fira Sans"/>
                <a:sym typeface="Fira Sans"/>
              </a:rPr>
              <a:t>   – Bekanta dig med de olika delarna och hitta övningar</a:t>
            </a:r>
            <a:r>
              <a:rPr lang="en-GB" sz="2000" dirty="0">
                <a:solidFill>
                  <a:schemeClr val="tx1"/>
                </a:solidFill>
                <a:latin typeface="Fira Sans"/>
                <a:ea typeface="Fira Sans"/>
                <a:cs typeface="Fira Sans"/>
                <a:sym typeface="Fira Sans"/>
              </a:rPr>
              <a:t>, guider </a:t>
            </a:r>
            <a:r>
              <a:rPr lang="en-GB" sz="2000" dirty="0" err="1">
                <a:solidFill>
                  <a:schemeClr val="tx1"/>
                </a:solidFill>
                <a:latin typeface="Fira Sans"/>
                <a:ea typeface="Fira Sans"/>
                <a:cs typeface="Fira Sans"/>
                <a:sym typeface="Fira Sans"/>
              </a:rPr>
              <a:t>och</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videon</a:t>
            </a:r>
            <a:r>
              <a:rPr lang="en-GB" sz="2000" dirty="0">
                <a:solidFill>
                  <a:schemeClr val="tx1"/>
                </a:solidFill>
                <a:latin typeface="Fira Sans"/>
                <a:ea typeface="Fira Sans"/>
                <a:cs typeface="Fira Sans"/>
                <a:sym typeface="Fira Sans"/>
              </a:rPr>
              <a:t>. Ta del </a:t>
            </a:r>
            <a:r>
              <a:rPr lang="en-GB" sz="2000" dirty="0" err="1">
                <a:solidFill>
                  <a:schemeClr val="tx1"/>
                </a:solidFill>
                <a:latin typeface="Fira Sans"/>
                <a:ea typeface="Fira Sans"/>
                <a:cs typeface="Fira Sans"/>
                <a:sym typeface="Fira Sans"/>
              </a:rPr>
              <a:t>av</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presentationen</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och</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kartan</a:t>
            </a:r>
            <a:r>
              <a:rPr lang="en-GB" sz="2000" dirty="0">
                <a:solidFill>
                  <a:schemeClr val="tx1"/>
                </a:solidFill>
                <a:latin typeface="Fira Sans"/>
                <a:ea typeface="Fira Sans"/>
                <a:cs typeface="Fira Sans"/>
                <a:sym typeface="Fira Sans"/>
              </a:rPr>
              <a:t> med </a:t>
            </a:r>
            <a:r>
              <a:rPr lang="en-GB" sz="2000" dirty="0" err="1">
                <a:solidFill>
                  <a:schemeClr val="tx1"/>
                </a:solidFill>
                <a:latin typeface="Fira Sans"/>
                <a:ea typeface="Fira Sans"/>
                <a:cs typeface="Fira Sans"/>
                <a:sym typeface="Fira Sans"/>
              </a:rPr>
              <a:t>tema</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kläder</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bilden</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i</a:t>
            </a:r>
            <a:r>
              <a:rPr lang="en-GB" sz="2000" dirty="0">
                <a:solidFill>
                  <a:schemeClr val="tx1"/>
                </a:solidFill>
                <a:latin typeface="Fira Sans"/>
                <a:ea typeface="Fira Sans"/>
                <a:cs typeface="Fira Sans"/>
                <a:sym typeface="Fira Sans"/>
              </a:rPr>
              <a:t> pink, </a:t>
            </a:r>
            <a:r>
              <a:rPr lang="en-GB" sz="2000" dirty="0" err="1">
                <a:solidFill>
                  <a:schemeClr val="tx1"/>
                </a:solidFill>
                <a:latin typeface="Fira Sans"/>
                <a:ea typeface="Fira Sans"/>
                <a:cs typeface="Fira Sans"/>
                <a:sym typeface="Fira Sans"/>
              </a:rPr>
              <a:t>foton</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föreställande</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kläder</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klara</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att</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printa</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ut</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galleri</a:t>
            </a:r>
            <a:r>
              <a:rPr lang="en-GB" sz="2000" dirty="0">
                <a:solidFill>
                  <a:schemeClr val="tx1"/>
                </a:solidFill>
                <a:latin typeface="Fira Sans"/>
                <a:ea typeface="Fira Sans"/>
                <a:cs typeface="Fira Sans"/>
                <a:sym typeface="Fira Sans"/>
              </a:rPr>
              <a:t> med </a:t>
            </a:r>
            <a:r>
              <a:rPr lang="en-GB" sz="2000" dirty="0" err="1">
                <a:solidFill>
                  <a:schemeClr val="tx1"/>
                </a:solidFill>
                <a:latin typeface="Fira Sans"/>
                <a:ea typeface="Fira Sans"/>
                <a:cs typeface="Fira Sans"/>
                <a:sym typeface="Fira Sans"/>
              </a:rPr>
              <a:t>motreklam</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samt</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guiderna</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Medialukutaitoa</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vastamainoksista</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Globaalin</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kuluttajan</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oppikirja</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och</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Puuvillan</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polut</a:t>
            </a:r>
            <a:r>
              <a:rPr lang="en-GB" sz="2000" dirty="0">
                <a:solidFill>
                  <a:schemeClr val="tx1"/>
                </a:solidFill>
                <a:latin typeface="Fira Sans"/>
                <a:ea typeface="Fira Sans"/>
                <a:cs typeface="Fira Sans"/>
                <a:sym typeface="Fira Sans"/>
              </a:rPr>
              <a:t>.</a:t>
            </a:r>
          </a:p>
          <a:p>
            <a:pPr marL="0" marR="0" lvl="0" indent="0" algn="l" rtl="0">
              <a:lnSpc>
                <a:spcPct val="101000"/>
              </a:lnSpc>
              <a:spcBef>
                <a:spcPts val="0"/>
              </a:spcBef>
              <a:spcAft>
                <a:spcPts val="0"/>
              </a:spcAft>
              <a:buNone/>
            </a:pPr>
            <a:endParaRPr lang="en-GB" sz="2000" dirty="0">
              <a:solidFill>
                <a:schemeClr val="tx1"/>
              </a:solidFill>
              <a:latin typeface="Fira Sans"/>
              <a:ea typeface="Fira Sans"/>
              <a:cs typeface="Fira Sans"/>
              <a:sym typeface="Fira Sans"/>
            </a:endParaRPr>
          </a:p>
          <a:p>
            <a:pPr marL="0" marR="0" lvl="0" indent="0" algn="l" rtl="0">
              <a:lnSpc>
                <a:spcPct val="101000"/>
              </a:lnSpc>
              <a:spcBef>
                <a:spcPts val="0"/>
              </a:spcBef>
              <a:spcAft>
                <a:spcPts val="0"/>
              </a:spcAft>
              <a:buNone/>
            </a:pPr>
            <a:r>
              <a:rPr lang="en-GB" sz="2000" dirty="0">
                <a:solidFill>
                  <a:schemeClr val="tx1"/>
                </a:solidFill>
                <a:latin typeface="Fira Sans"/>
                <a:ea typeface="Fira Sans"/>
                <a:cs typeface="Fira Sans"/>
                <a:sym typeface="Fira Sans"/>
                <a:hlinkClick r:id="rId4">
                  <a:extLst>
                    <a:ext uri="{A12FA001-AC4F-418D-AE19-62706E023703}">
                      <ahyp:hlinkClr xmlns:ahyp="http://schemas.microsoft.com/office/drawing/2018/hyperlinkcolor" val="tx"/>
                    </a:ext>
                  </a:extLst>
                </a:hlinkClick>
              </a:rPr>
              <a:t>www.kuilutumpeen.fi</a:t>
            </a:r>
            <a:r>
              <a:rPr lang="en-GB" sz="2000" dirty="0">
                <a:solidFill>
                  <a:schemeClr val="tx1"/>
                </a:solidFill>
                <a:latin typeface="Fira Sans"/>
                <a:ea typeface="Fira Sans"/>
                <a:cs typeface="Fira Sans"/>
                <a:sym typeface="Fira Sans"/>
              </a:rPr>
              <a:t> – </a:t>
            </a:r>
            <a:r>
              <a:rPr lang="en-GB" sz="2000" dirty="0" err="1">
                <a:solidFill>
                  <a:schemeClr val="tx1"/>
                </a:solidFill>
                <a:latin typeface="Fira Sans"/>
                <a:ea typeface="Fira Sans"/>
                <a:cs typeface="Fira Sans"/>
                <a:sym typeface="Fira Sans"/>
              </a:rPr>
              <a:t>Eevas</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egen</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blogg</a:t>
            </a:r>
            <a:endParaRPr lang="en-GB" sz="2000" dirty="0">
              <a:solidFill>
                <a:schemeClr val="tx1"/>
              </a:solidFill>
              <a:latin typeface="Fira Sans"/>
              <a:ea typeface="Fira Sans"/>
              <a:cs typeface="Fira Sans"/>
              <a:sym typeface="Fira Sans"/>
            </a:endParaRPr>
          </a:p>
          <a:p>
            <a:pPr marL="0" marR="0" lvl="0" indent="0" algn="l" rtl="0">
              <a:lnSpc>
                <a:spcPct val="101000"/>
              </a:lnSpc>
              <a:spcBef>
                <a:spcPts val="0"/>
              </a:spcBef>
              <a:spcAft>
                <a:spcPts val="0"/>
              </a:spcAft>
              <a:buNone/>
            </a:pPr>
            <a:endParaRPr lang="en-GB" sz="2000" dirty="0">
              <a:solidFill>
                <a:schemeClr val="tx1"/>
              </a:solidFill>
              <a:latin typeface="Fira Sans"/>
              <a:ea typeface="Fira Sans"/>
              <a:cs typeface="Fira Sans"/>
              <a:sym typeface="Fira Sans"/>
            </a:endParaRPr>
          </a:p>
          <a:p>
            <a:pPr marL="0" marR="0" lvl="0" indent="0" algn="l" rtl="0">
              <a:lnSpc>
                <a:spcPct val="101000"/>
              </a:lnSpc>
              <a:spcBef>
                <a:spcPts val="0"/>
              </a:spcBef>
              <a:spcAft>
                <a:spcPts val="0"/>
              </a:spcAft>
              <a:buNone/>
            </a:pPr>
            <a:r>
              <a:rPr lang="en-GB" sz="2000" dirty="0" err="1">
                <a:solidFill>
                  <a:schemeClr val="tx1"/>
                </a:solidFill>
                <a:latin typeface="Fira Sans"/>
                <a:ea typeface="Fira Sans"/>
                <a:cs typeface="Fira Sans"/>
                <a:sym typeface="Fira Sans"/>
              </a:rPr>
              <a:t>Förutom</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övningar</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på</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Eetti</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finner</a:t>
            </a:r>
            <a:r>
              <a:rPr lang="en-GB" sz="2000" dirty="0">
                <a:solidFill>
                  <a:schemeClr val="tx1"/>
                </a:solidFill>
                <a:latin typeface="Fira Sans"/>
                <a:ea typeface="Fira Sans"/>
                <a:cs typeface="Fira Sans"/>
                <a:sym typeface="Fira Sans"/>
              </a:rPr>
              <a:t> du </a:t>
            </a:r>
            <a:r>
              <a:rPr lang="en-GB" sz="2000" dirty="0" err="1">
                <a:solidFill>
                  <a:schemeClr val="tx1"/>
                </a:solidFill>
                <a:latin typeface="Fira Sans"/>
                <a:ea typeface="Fira Sans"/>
                <a:cs typeface="Fira Sans"/>
                <a:sym typeface="Fira Sans"/>
              </a:rPr>
              <a:t>dessutom</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här</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några</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tilläggstips</a:t>
            </a:r>
            <a:r>
              <a:rPr lang="en-GB" sz="2000" dirty="0">
                <a:solidFill>
                  <a:schemeClr val="tx1"/>
                </a:solidFill>
                <a:latin typeface="Fira Sans"/>
                <a:ea typeface="Fira Sans"/>
                <a:cs typeface="Fira Sans"/>
                <a:sym typeface="Fira Sans"/>
              </a:rPr>
              <a:t> till </a:t>
            </a:r>
            <a:r>
              <a:rPr lang="en-GB" sz="2000" dirty="0" err="1">
                <a:solidFill>
                  <a:schemeClr val="tx1"/>
                </a:solidFill>
                <a:latin typeface="Fira Sans"/>
                <a:ea typeface="Fira Sans"/>
                <a:cs typeface="Fira Sans"/>
                <a:sym typeface="Fira Sans"/>
              </a:rPr>
              <a:t>undervisningsmaterial</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om</a:t>
            </a:r>
            <a:r>
              <a:rPr lang="en-GB" sz="2000" dirty="0">
                <a:solidFill>
                  <a:schemeClr val="tx1"/>
                </a:solidFill>
                <a:latin typeface="Fira Sans"/>
                <a:ea typeface="Fira Sans"/>
                <a:cs typeface="Fira Sans"/>
                <a:sym typeface="Fira Sans"/>
              </a:rPr>
              <a:t> </a:t>
            </a:r>
            <a:r>
              <a:rPr lang="en-GB" sz="2000" dirty="0" err="1">
                <a:solidFill>
                  <a:schemeClr val="tx1"/>
                </a:solidFill>
                <a:latin typeface="Fira Sans"/>
                <a:ea typeface="Fira Sans"/>
                <a:cs typeface="Fira Sans"/>
                <a:sym typeface="Fira Sans"/>
              </a:rPr>
              <a:t>cirkulärekonomi</a:t>
            </a:r>
            <a:r>
              <a:rPr lang="en-GB" sz="2000" dirty="0">
                <a:solidFill>
                  <a:schemeClr val="tx1"/>
                </a:solidFill>
                <a:latin typeface="Fira Sans"/>
                <a:ea typeface="Fira Sans"/>
                <a:cs typeface="Fira Sans"/>
                <a:sym typeface="Fira Sans"/>
              </a:rPr>
              <a:t>. </a:t>
            </a:r>
          </a:p>
          <a:p>
            <a:pPr marL="0" marR="0" lvl="0" indent="0" algn="l" rtl="0">
              <a:lnSpc>
                <a:spcPct val="101000"/>
              </a:lnSpc>
              <a:spcBef>
                <a:spcPts val="0"/>
              </a:spcBef>
              <a:spcAft>
                <a:spcPts val="0"/>
              </a:spcAft>
              <a:buNone/>
            </a:pPr>
            <a:endParaRPr lang="fi-FI" sz="2000" dirty="0">
              <a:solidFill>
                <a:schemeClr val="tx1"/>
              </a:solidFill>
              <a:latin typeface="Fira Sans"/>
              <a:ea typeface="Fira Sans"/>
              <a:cs typeface="Fira Sans"/>
              <a:sym typeface="Fira Sans"/>
            </a:endParaRPr>
          </a:p>
          <a:p>
            <a:pPr marL="0" lvl="0" indent="0">
              <a:lnSpc>
                <a:spcPct val="101000"/>
              </a:lnSpc>
              <a:spcBef>
                <a:spcPts val="0"/>
              </a:spcBef>
              <a:buNone/>
            </a:pPr>
            <a:r>
              <a:rPr lang="en-GB" sz="2000" dirty="0">
                <a:solidFill>
                  <a:schemeClr val="tx1"/>
                </a:solidFill>
                <a:latin typeface="Fira Sans"/>
                <a:ea typeface="Fira Sans"/>
                <a:cs typeface="Fira Sans"/>
                <a:sym typeface="Fira Sans"/>
                <a:hlinkClick r:id="rId5">
                  <a:extLst>
                    <a:ext uri="{A12FA001-AC4F-418D-AE19-62706E023703}">
                      <ahyp:hlinkClr xmlns:ahyp="http://schemas.microsoft.com/office/drawing/2018/hyperlinkcolor" val="tx"/>
                    </a:ext>
                  </a:extLst>
                </a:hlinkClick>
              </a:rPr>
              <a:t>https://www.sitra.fi/hankkeet/kiertotalousopetusta-kaikille-koulutusasteille/#opettajalle</a:t>
            </a:r>
            <a:endParaRPr lang="en-GB" sz="2000" dirty="0">
              <a:solidFill>
                <a:schemeClr val="tx1"/>
              </a:solidFill>
              <a:latin typeface="Fira Sans"/>
              <a:ea typeface="Fira Sans"/>
              <a:cs typeface="Fira Sans"/>
              <a:sym typeface="Fira Sans"/>
            </a:endParaRPr>
          </a:p>
          <a:p>
            <a:pPr marL="0" lvl="0" indent="0">
              <a:lnSpc>
                <a:spcPct val="101000"/>
              </a:lnSpc>
              <a:spcBef>
                <a:spcPts val="0"/>
              </a:spcBef>
              <a:buNone/>
            </a:pPr>
            <a:r>
              <a:rPr lang="en-GB" sz="2000" dirty="0">
                <a:solidFill>
                  <a:schemeClr val="tx1"/>
                </a:solidFill>
                <a:latin typeface="Fira Sans"/>
                <a:ea typeface="Fira Sans"/>
                <a:cs typeface="Fira Sans"/>
                <a:sym typeface="Fira Sans"/>
                <a:hlinkClick r:id="rId6">
                  <a:extLst>
                    <a:ext uri="{A12FA001-AC4F-418D-AE19-62706E023703}">
                      <ahyp:hlinkClr xmlns:ahyp="http://schemas.microsoft.com/office/drawing/2018/hyperlinkcolor" val="tx"/>
                    </a:ext>
                  </a:extLst>
                </a:hlinkClick>
              </a:rPr>
              <a:t>http://www.kiertotalousnetti.fi/</a:t>
            </a:r>
            <a:endParaRPr lang="en-GB" sz="2000" dirty="0">
              <a:solidFill>
                <a:schemeClr val="tx1"/>
              </a:solidFill>
              <a:latin typeface="Fira Sans"/>
              <a:ea typeface="Fira Sans"/>
              <a:cs typeface="Fira Sans"/>
              <a:sym typeface="Fira Sans"/>
            </a:endParaRPr>
          </a:p>
          <a:p>
            <a:pPr marL="0" lvl="0" indent="0">
              <a:lnSpc>
                <a:spcPct val="101000"/>
              </a:lnSpc>
              <a:spcBef>
                <a:spcPts val="0"/>
              </a:spcBef>
              <a:buNone/>
            </a:pPr>
            <a:r>
              <a:rPr lang="en-GB" sz="2000" dirty="0">
                <a:solidFill>
                  <a:schemeClr val="tx1"/>
                </a:solidFill>
                <a:latin typeface="Fira Sans"/>
                <a:ea typeface="Fira Sans"/>
                <a:cs typeface="Fira Sans"/>
                <a:sym typeface="Fira Sans"/>
                <a:hlinkClick r:id="rId7">
                  <a:extLst>
                    <a:ext uri="{A12FA001-AC4F-418D-AE19-62706E023703}">
                      <ahyp:hlinkClr xmlns:ahyp="http://schemas.microsoft.com/office/drawing/2018/hyperlinkcolor" val="tx"/>
                    </a:ext>
                  </a:extLst>
                </a:hlinkClick>
              </a:rPr>
              <a:t>https://circularclassroom.com/fi/</a:t>
            </a:r>
            <a:r>
              <a:rPr lang="en-GB" sz="2000" dirty="0">
                <a:solidFill>
                  <a:schemeClr val="tx1"/>
                </a:solidFill>
                <a:latin typeface="Fira Sans"/>
                <a:ea typeface="Fira Sans"/>
                <a:cs typeface="Fira Sans"/>
                <a:sym typeface="Fira Sans"/>
              </a:rPr>
              <a:t> </a:t>
            </a:r>
          </a:p>
          <a:p>
            <a:pPr marL="0" lvl="0" indent="0">
              <a:lnSpc>
                <a:spcPct val="101000"/>
              </a:lnSpc>
              <a:spcBef>
                <a:spcPts val="0"/>
              </a:spcBef>
              <a:buNone/>
            </a:pPr>
            <a:endParaRPr lang="en-GB" sz="2000" dirty="0">
              <a:solidFill>
                <a:schemeClr val="tx1"/>
              </a:solidFill>
              <a:latin typeface="Fira Sans"/>
              <a:ea typeface="Fira Sans"/>
              <a:cs typeface="Fira Sans"/>
              <a:sym typeface="Fira Sans"/>
            </a:endParaRPr>
          </a:p>
          <a:p>
            <a:pPr marL="0" lvl="0" indent="0">
              <a:lnSpc>
                <a:spcPct val="101000"/>
              </a:lnSpc>
              <a:spcBef>
                <a:spcPts val="0"/>
              </a:spcBef>
              <a:buNone/>
            </a:pPr>
            <a:endParaRPr lang="en-GB" sz="2000" dirty="0">
              <a:solidFill>
                <a:schemeClr val="tx1"/>
              </a:solidFill>
              <a:latin typeface="Fira Sans"/>
              <a:ea typeface="Fira Sans"/>
              <a:cs typeface="Fira Sans"/>
              <a:sym typeface="Fira Sans"/>
            </a:endParaRPr>
          </a:p>
          <a:p>
            <a:pPr marL="0" lvl="0" indent="0">
              <a:lnSpc>
                <a:spcPct val="101000"/>
              </a:lnSpc>
              <a:spcBef>
                <a:spcPts val="0"/>
              </a:spcBef>
              <a:buNone/>
            </a:pPr>
            <a:endParaRPr lang="en-GB" sz="2000" dirty="0">
              <a:solidFill>
                <a:schemeClr val="tx1"/>
              </a:solidFill>
              <a:latin typeface="Fira Sans"/>
              <a:ea typeface="Fira Sans"/>
              <a:cs typeface="Fira Sans"/>
              <a:sym typeface="Fira Sans"/>
            </a:endParaRPr>
          </a:p>
          <a:p>
            <a:pPr marL="0" lvl="0" indent="0">
              <a:lnSpc>
                <a:spcPct val="101000"/>
              </a:lnSpc>
              <a:spcBef>
                <a:spcPts val="0"/>
              </a:spcBef>
              <a:buNone/>
            </a:pPr>
            <a:endParaRPr lang="en-GB" sz="2000" dirty="0">
              <a:solidFill>
                <a:schemeClr val="tx1"/>
              </a:solidFill>
              <a:latin typeface="Fira Sans"/>
              <a:ea typeface="Fira Sans"/>
              <a:cs typeface="Fira Sans"/>
              <a:sym typeface="Fira Sans"/>
            </a:endParaRPr>
          </a:p>
          <a:p>
            <a:pPr marL="0" lvl="0" indent="0">
              <a:lnSpc>
                <a:spcPct val="101000"/>
              </a:lnSpc>
              <a:spcBef>
                <a:spcPts val="0"/>
              </a:spcBef>
              <a:buNone/>
            </a:pPr>
            <a:endParaRPr lang="en-GB" sz="2000" dirty="0">
              <a:solidFill>
                <a:schemeClr val="tx1"/>
              </a:solidFill>
              <a:latin typeface="Fira Sans"/>
              <a:ea typeface="Fira Sans"/>
              <a:cs typeface="Fira Sans"/>
              <a:sym typeface="Fira Sans"/>
            </a:endParaRPr>
          </a:p>
          <a:p>
            <a:pPr marL="0" lvl="0" indent="0">
              <a:lnSpc>
                <a:spcPct val="101000"/>
              </a:lnSpc>
              <a:spcBef>
                <a:spcPts val="0"/>
              </a:spcBef>
              <a:buNone/>
            </a:pPr>
            <a:endParaRPr sz="2000" dirty="0">
              <a:solidFill>
                <a:schemeClr val="tx1"/>
              </a:solidFill>
              <a:latin typeface="Fira Sans"/>
              <a:ea typeface="Fira Sans"/>
              <a:cs typeface="Fira Sans"/>
              <a:sym typeface="Fira Sans"/>
            </a:endParaRPr>
          </a:p>
        </p:txBody>
      </p:sp>
      <p:sp>
        <p:nvSpPr>
          <p:cNvPr id="175" name="Google Shape;175;g47794a4391_0_69"/>
          <p:cNvSpPr txBox="1"/>
          <p:nvPr/>
        </p:nvSpPr>
        <p:spPr>
          <a:xfrm>
            <a:off x="676275" y="6602412"/>
            <a:ext cx="1447800" cy="657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1506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EA7300-4F0F-435F-BBFE-154C3A409977}"/>
              </a:ext>
            </a:extLst>
          </p:cNvPr>
          <p:cNvPicPr>
            <a:picLocks noChangeAspect="1"/>
          </p:cNvPicPr>
          <p:nvPr/>
        </p:nvPicPr>
        <p:blipFill>
          <a:blip r:embed="rId3"/>
          <a:stretch>
            <a:fillRect/>
          </a:stretch>
        </p:blipFill>
        <p:spPr>
          <a:xfrm>
            <a:off x="1385577" y="368300"/>
            <a:ext cx="6832600" cy="6832600"/>
          </a:xfrm>
          <a:prstGeom prst="rect">
            <a:avLst/>
          </a:prstGeom>
        </p:spPr>
      </p:pic>
    </p:spTree>
    <p:extLst>
      <p:ext uri="{BB962C8B-B14F-4D97-AF65-F5344CB8AC3E}">
        <p14:creationId xmlns:p14="http://schemas.microsoft.com/office/powerpoint/2010/main" val="1517970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47794a4391_0_4"/>
          <p:cNvSpPr txBox="1">
            <a:spLocks noGrp="1"/>
          </p:cNvSpPr>
          <p:nvPr>
            <p:ph type="title" idx="4294967295"/>
          </p:nvPr>
        </p:nvSpPr>
        <p:spPr>
          <a:xfrm>
            <a:off x="1011238" y="301625"/>
            <a:ext cx="8058149" cy="921737"/>
          </a:xfrm>
          <a:prstGeom prst="rect">
            <a:avLst/>
          </a:prstGeom>
          <a:noFill/>
          <a:ln>
            <a:noFill/>
          </a:ln>
        </p:spPr>
        <p:txBody>
          <a:bodyPr spcFirstLastPara="1" wrap="square" lIns="91425" tIns="45700" rIns="91425" bIns="45700" anchor="ctr" anchorCtr="0">
            <a:noAutofit/>
          </a:bodyPr>
          <a:lstStyle/>
          <a:p>
            <a:pPr marL="0" lvl="0" indent="0" algn="l" rtl="0">
              <a:lnSpc>
                <a:spcPct val="101000"/>
              </a:lnSpc>
              <a:spcBef>
                <a:spcPts val="0"/>
              </a:spcBef>
              <a:spcAft>
                <a:spcPts val="0"/>
              </a:spcAft>
              <a:buClr>
                <a:schemeClr val="dk1"/>
              </a:buClr>
              <a:buSzPts val="1100"/>
              <a:buFont typeface="Arial"/>
              <a:buNone/>
            </a:pPr>
            <a:r>
              <a:rPr lang="en-US" sz="4000" b="1" dirty="0" err="1">
                <a:solidFill>
                  <a:srgbClr val="763F97"/>
                </a:solidFill>
                <a:latin typeface="Fira Sans"/>
                <a:ea typeface="Fira Sans"/>
                <a:cs typeface="Fira Sans"/>
                <a:sym typeface="Fira Sans"/>
              </a:rPr>
              <a:t>Livscykelanalys</a:t>
            </a:r>
            <a:endParaRPr sz="4000" b="1" dirty="0">
              <a:solidFill>
                <a:srgbClr val="763F97"/>
              </a:solidFill>
              <a:latin typeface="Fira Sans"/>
              <a:ea typeface="Fira Sans"/>
              <a:cs typeface="Fira Sans"/>
              <a:sym typeface="Fira Sans"/>
            </a:endParaRPr>
          </a:p>
        </p:txBody>
      </p:sp>
      <p:sp>
        <p:nvSpPr>
          <p:cNvPr id="117" name="Google Shape;117;g47794a4391_0_4"/>
          <p:cNvSpPr txBox="1"/>
          <p:nvPr/>
        </p:nvSpPr>
        <p:spPr>
          <a:xfrm>
            <a:off x="676275" y="6602412"/>
            <a:ext cx="1447800" cy="657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119" name="Google Shape;119;g47794a4391_0_4"/>
          <p:cNvPicPr preferRelativeResize="0"/>
          <p:nvPr/>
        </p:nvPicPr>
        <p:blipFill>
          <a:blip r:embed="rId3">
            <a:alphaModFix/>
          </a:blip>
          <a:stretch>
            <a:fillRect/>
          </a:stretch>
        </p:blipFill>
        <p:spPr>
          <a:xfrm>
            <a:off x="1196274" y="2122918"/>
            <a:ext cx="7688076" cy="4071694"/>
          </a:xfrm>
          <a:prstGeom prst="rect">
            <a:avLst/>
          </a:prstGeom>
          <a:noFill/>
          <a:ln>
            <a:noFill/>
          </a:ln>
        </p:spPr>
      </p:pic>
      <p:sp>
        <p:nvSpPr>
          <p:cNvPr id="120" name="Google Shape;120;g47794a4391_0_4"/>
          <p:cNvSpPr txBox="1"/>
          <p:nvPr/>
        </p:nvSpPr>
        <p:spPr>
          <a:xfrm>
            <a:off x="1011238" y="1101386"/>
            <a:ext cx="8905036" cy="921737"/>
          </a:xfrm>
          <a:prstGeom prst="rect">
            <a:avLst/>
          </a:prstGeom>
          <a:noFill/>
          <a:ln>
            <a:noFill/>
          </a:ln>
        </p:spPr>
        <p:txBody>
          <a:bodyPr spcFirstLastPara="1" wrap="square" lIns="91425" tIns="91425" rIns="91425" bIns="91425" anchor="t" anchorCtr="0">
            <a:noAutofit/>
          </a:bodyPr>
          <a:lstStyle/>
          <a:p>
            <a:pPr marL="0" lvl="0" indent="0" algn="l" rtl="0">
              <a:lnSpc>
                <a:spcPct val="101000"/>
              </a:lnSpc>
              <a:spcBef>
                <a:spcPts val="0"/>
              </a:spcBef>
              <a:spcAft>
                <a:spcPts val="0"/>
              </a:spcAft>
              <a:buNone/>
            </a:pPr>
            <a:r>
              <a:rPr lang="en-US" sz="2400" dirty="0" err="1">
                <a:solidFill>
                  <a:schemeClr val="dk1"/>
                </a:solidFill>
                <a:latin typeface="Fira Sans"/>
                <a:ea typeface="Fira Sans"/>
                <a:cs typeface="Fira Sans"/>
                <a:sym typeface="Fira Sans"/>
              </a:rPr>
              <a:t>Innan</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produkten</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syns</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i</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reklam</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och</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finns</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på</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butikshyllan</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förenar</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produkten</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oss</a:t>
            </a:r>
            <a:r>
              <a:rPr lang="en-US" sz="2400" dirty="0">
                <a:solidFill>
                  <a:schemeClr val="dk1"/>
                </a:solidFill>
                <a:latin typeface="Fira Sans"/>
                <a:ea typeface="Fira Sans"/>
                <a:cs typeface="Fira Sans"/>
                <a:sym typeface="Fira Sans"/>
              </a:rPr>
              <a:t> med </a:t>
            </a:r>
            <a:r>
              <a:rPr lang="en-US" sz="2400" dirty="0" err="1">
                <a:solidFill>
                  <a:schemeClr val="dk1"/>
                </a:solidFill>
                <a:latin typeface="Fira Sans"/>
                <a:ea typeface="Fira Sans"/>
                <a:cs typeface="Fira Sans"/>
                <a:sym typeface="Fira Sans"/>
              </a:rPr>
              <a:t>olika</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delar</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av</a:t>
            </a:r>
            <a:r>
              <a:rPr lang="en-US" sz="2400" dirty="0">
                <a:solidFill>
                  <a:schemeClr val="dk1"/>
                </a:solidFill>
                <a:latin typeface="Fira Sans"/>
                <a:ea typeface="Fira Sans"/>
                <a:cs typeface="Fira Sans"/>
                <a:sym typeface="Fira Sans"/>
              </a:rPr>
              <a:t> </a:t>
            </a:r>
            <a:r>
              <a:rPr lang="en-US" sz="2400" dirty="0" err="1">
                <a:solidFill>
                  <a:schemeClr val="dk1"/>
                </a:solidFill>
                <a:latin typeface="Fira Sans"/>
                <a:ea typeface="Fira Sans"/>
                <a:cs typeface="Fira Sans"/>
                <a:sym typeface="Fira Sans"/>
              </a:rPr>
              <a:t>världen</a:t>
            </a:r>
            <a:r>
              <a:rPr lang="en-US" sz="2400" dirty="0">
                <a:solidFill>
                  <a:schemeClr val="dk1"/>
                </a:solidFill>
                <a:latin typeface="Fira Sans"/>
                <a:ea typeface="Fira Sans"/>
                <a:cs typeface="Fira Sans"/>
                <a:sym typeface="Fira Sans"/>
              </a:rPr>
              <a:t>.</a:t>
            </a:r>
            <a:endParaRPr sz="2400" dirty="0"/>
          </a:p>
        </p:txBody>
      </p:sp>
      <p:sp>
        <p:nvSpPr>
          <p:cNvPr id="8" name="Shape 106">
            <a:extLst>
              <a:ext uri="{FF2B5EF4-FFF2-40B4-BE49-F238E27FC236}">
                <a16:creationId xmlns:a16="http://schemas.microsoft.com/office/drawing/2014/main" id="{8E15CEF9-58AD-443C-8143-B065E117E469}"/>
              </a:ext>
            </a:extLst>
          </p:cNvPr>
          <p:cNvSpPr/>
          <p:nvPr/>
        </p:nvSpPr>
        <p:spPr>
          <a:xfrm>
            <a:off x="1196274" y="6602412"/>
            <a:ext cx="807400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i-FI" dirty="0">
                <a:solidFill>
                  <a:schemeClr val="dk1"/>
                </a:solidFill>
                <a:latin typeface="Calibri"/>
                <a:ea typeface="Calibri"/>
                <a:cs typeface="Calibri"/>
                <a:sym typeface="Calibri"/>
              </a:rPr>
              <a:t>Tillverkningen av ett klädesplagg sker i tiotals faser, förenklat kunde det gå till så här;</a:t>
            </a:r>
            <a:endParaRPr dirty="0"/>
          </a:p>
          <a:p>
            <a:pPr marL="0" marR="0" lvl="0" indent="0" algn="l" rtl="0">
              <a:spcBef>
                <a:spcPts val="0"/>
              </a:spcBef>
              <a:spcAft>
                <a:spcPts val="0"/>
              </a:spcAft>
              <a:buNone/>
            </a:pPr>
            <a:r>
              <a:rPr lang="fi-FI" dirty="0">
                <a:solidFill>
                  <a:schemeClr val="dk1"/>
                </a:solidFill>
                <a:latin typeface="Calibri"/>
                <a:ea typeface="Calibri"/>
                <a:cs typeface="Calibri"/>
                <a:sym typeface="Calibri"/>
              </a:rPr>
              <a:t>1. Bomull Benin 2. Spinning och vävning, Pakistan 3. Färgning Indien 4. Sömnad, Bangladesh</a:t>
            </a:r>
            <a:br>
              <a:rPr lang="fi-FI" dirty="0">
                <a:solidFill>
                  <a:schemeClr val="dk1"/>
                </a:solidFill>
                <a:latin typeface="Calibri"/>
                <a:ea typeface="Calibri"/>
                <a:cs typeface="Calibri"/>
                <a:sym typeface="Calibri"/>
              </a:rPr>
            </a:br>
            <a:r>
              <a:rPr lang="fi-FI" dirty="0">
                <a:solidFill>
                  <a:schemeClr val="dk1"/>
                </a:solidFill>
                <a:latin typeface="Calibri"/>
                <a:ea typeface="Calibri"/>
                <a:cs typeface="Calibri"/>
                <a:sym typeface="Calibri"/>
              </a:rPr>
              <a:t>5. Färdigställande, Made in -lapp och förpackning, Kiina 6. Transportjoch försäljning, EU och Finland</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63F97"/>
        </a:solidFill>
        <a:effectLst/>
      </p:bgPr>
    </p:bg>
    <p:spTree>
      <p:nvGrpSpPr>
        <p:cNvPr id="1" name="Shape 125"/>
        <p:cNvGrpSpPr/>
        <p:nvPr/>
      </p:nvGrpSpPr>
      <p:grpSpPr>
        <a:xfrm>
          <a:off x="0" y="0"/>
          <a:ext cx="0" cy="0"/>
          <a:chOff x="0" y="0"/>
          <a:chExt cx="0" cy="0"/>
        </a:xfrm>
      </p:grpSpPr>
      <p:pic>
        <p:nvPicPr>
          <p:cNvPr id="126" name="Google Shape;126;p2"/>
          <p:cNvPicPr preferRelativeResize="0"/>
          <p:nvPr/>
        </p:nvPicPr>
        <p:blipFill rotWithShape="1">
          <a:blip r:embed="rId3">
            <a:alphaModFix/>
          </a:blip>
          <a:srcRect/>
          <a:stretch/>
        </p:blipFill>
        <p:spPr>
          <a:xfrm>
            <a:off x="0" y="0"/>
            <a:ext cx="10086975" cy="7559675"/>
          </a:xfrm>
          <a:prstGeom prst="rect">
            <a:avLst/>
          </a:prstGeom>
          <a:noFill/>
          <a:ln>
            <a:noFill/>
          </a:ln>
        </p:spPr>
      </p:pic>
      <p:sp>
        <p:nvSpPr>
          <p:cNvPr id="127" name="Google Shape;127;p2"/>
          <p:cNvSpPr txBox="1"/>
          <p:nvPr/>
        </p:nvSpPr>
        <p:spPr>
          <a:xfrm>
            <a:off x="544650" y="2140800"/>
            <a:ext cx="8694000" cy="2957400"/>
          </a:xfrm>
          <a:prstGeom prst="rect">
            <a:avLst/>
          </a:prstGeom>
          <a:noFill/>
          <a:ln>
            <a:noFill/>
          </a:ln>
        </p:spPr>
        <p:txBody>
          <a:bodyPr spcFirstLastPara="1" wrap="square" lIns="90000" tIns="45000" rIns="90000" bIns="45000" anchor="t" anchorCtr="0">
            <a:noAutofit/>
          </a:bodyPr>
          <a:lstStyle/>
          <a:p>
            <a:pPr marL="0" marR="0" lvl="0" indent="0" algn="ctr" rtl="0">
              <a:lnSpc>
                <a:spcPct val="101000"/>
              </a:lnSpc>
              <a:spcBef>
                <a:spcPts val="0"/>
              </a:spcBef>
              <a:spcAft>
                <a:spcPts val="0"/>
              </a:spcAft>
              <a:buClr>
                <a:schemeClr val="dk1"/>
              </a:buClr>
              <a:buSzPts val="1100"/>
              <a:buFont typeface="Arial"/>
              <a:buNone/>
            </a:pPr>
            <a:r>
              <a:rPr lang="en-US" sz="6000" b="1" dirty="0">
                <a:solidFill>
                  <a:srgbClr val="FFFFFF"/>
                </a:solidFill>
                <a:latin typeface="Fira Sans"/>
                <a:ea typeface="Fira Sans"/>
                <a:cs typeface="Fira Sans"/>
                <a:sym typeface="Fira Sans"/>
              </a:rPr>
              <a:t>UPPGIFT:</a:t>
            </a:r>
          </a:p>
          <a:p>
            <a:pPr marL="0" marR="0" lvl="0" indent="0" algn="ctr" rtl="0">
              <a:lnSpc>
                <a:spcPct val="101000"/>
              </a:lnSpc>
              <a:spcBef>
                <a:spcPts val="0"/>
              </a:spcBef>
              <a:spcAft>
                <a:spcPts val="0"/>
              </a:spcAft>
              <a:buClr>
                <a:schemeClr val="dk1"/>
              </a:buClr>
              <a:buSzPts val="1100"/>
              <a:buFont typeface="Arial"/>
              <a:buNone/>
            </a:pPr>
            <a:r>
              <a:rPr lang="en-US" sz="6000" b="1" dirty="0" err="1">
                <a:solidFill>
                  <a:srgbClr val="FFFFFF"/>
                </a:solidFill>
                <a:latin typeface="Fira Sans"/>
                <a:ea typeface="Fira Sans"/>
                <a:cs typeface="Fira Sans"/>
                <a:sym typeface="Fira Sans"/>
              </a:rPr>
              <a:t>ett</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klädesplaggs</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livscykel</a:t>
            </a:r>
            <a:endParaRPr sz="6000" b="1" dirty="0">
              <a:solidFill>
                <a:srgbClr val="FFFFFF"/>
              </a:solidFill>
              <a:latin typeface="Fira Sans"/>
              <a:ea typeface="Fira Sans"/>
              <a:cs typeface="Fira Sans"/>
              <a:sym typeface="Fira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47794a4391_0_23"/>
          <p:cNvSpPr txBox="1">
            <a:spLocks noGrp="1"/>
          </p:cNvSpPr>
          <p:nvPr>
            <p:ph type="title" idx="4294967295"/>
          </p:nvPr>
        </p:nvSpPr>
        <p:spPr>
          <a:xfrm>
            <a:off x="676275" y="366157"/>
            <a:ext cx="9069388" cy="1260475"/>
          </a:xfrm>
          <a:prstGeom prst="rect">
            <a:avLst/>
          </a:prstGeom>
          <a:noFill/>
          <a:ln>
            <a:noFill/>
          </a:ln>
        </p:spPr>
        <p:txBody>
          <a:bodyPr spcFirstLastPara="1" wrap="square" lIns="91425" tIns="45700" rIns="91425" bIns="45700" anchor="ctr" anchorCtr="0">
            <a:noAutofit/>
          </a:bodyPr>
          <a:lstStyle/>
          <a:p>
            <a:pPr marL="0" lvl="0" indent="0" algn="l" rtl="0">
              <a:lnSpc>
                <a:spcPct val="101000"/>
              </a:lnSpc>
              <a:spcBef>
                <a:spcPts val="0"/>
              </a:spcBef>
              <a:spcAft>
                <a:spcPts val="0"/>
              </a:spcAft>
              <a:buClr>
                <a:srgbClr val="763F97"/>
              </a:buClr>
              <a:buSzPts val="4000"/>
              <a:buFont typeface="Fira Sans"/>
              <a:buNone/>
            </a:pPr>
            <a:r>
              <a:rPr lang="en-US" sz="4000" b="1" dirty="0">
                <a:solidFill>
                  <a:srgbClr val="763F97"/>
                </a:solidFill>
                <a:latin typeface="Fira Sans"/>
                <a:ea typeface="Fira Sans"/>
                <a:cs typeface="Fira Sans"/>
                <a:sym typeface="Fira Sans"/>
              </a:rPr>
              <a:t>Del 1. Vi </a:t>
            </a:r>
            <a:r>
              <a:rPr lang="en-US" sz="4000" b="1" dirty="0" err="1">
                <a:solidFill>
                  <a:srgbClr val="763F97"/>
                </a:solidFill>
                <a:latin typeface="Fira Sans"/>
                <a:ea typeface="Fira Sans"/>
                <a:cs typeface="Fira Sans"/>
                <a:sym typeface="Fira Sans"/>
              </a:rPr>
              <a:t>bekantar</a:t>
            </a:r>
            <a:r>
              <a:rPr lang="en-US" sz="4000" b="1" dirty="0">
                <a:solidFill>
                  <a:srgbClr val="763F97"/>
                </a:solidFill>
                <a:latin typeface="Fira Sans"/>
                <a:ea typeface="Fira Sans"/>
                <a:cs typeface="Fira Sans"/>
                <a:sym typeface="Fira Sans"/>
              </a:rPr>
              <a:t> </a:t>
            </a:r>
            <a:r>
              <a:rPr lang="en-US" sz="4000" b="1" dirty="0" err="1">
                <a:solidFill>
                  <a:srgbClr val="763F97"/>
                </a:solidFill>
                <a:latin typeface="Fira Sans"/>
                <a:ea typeface="Fira Sans"/>
                <a:cs typeface="Fira Sans"/>
                <a:sym typeface="Fira Sans"/>
              </a:rPr>
              <a:t>oss</a:t>
            </a:r>
            <a:r>
              <a:rPr lang="en-US" sz="4000" b="1" dirty="0">
                <a:solidFill>
                  <a:srgbClr val="763F97"/>
                </a:solidFill>
                <a:latin typeface="Fira Sans"/>
                <a:ea typeface="Fira Sans"/>
                <a:cs typeface="Fira Sans"/>
                <a:sym typeface="Fira Sans"/>
              </a:rPr>
              <a:t> </a:t>
            </a:r>
            <a:r>
              <a:rPr lang="en-US" sz="4000" b="1" dirty="0" err="1">
                <a:solidFill>
                  <a:srgbClr val="763F97"/>
                </a:solidFill>
                <a:latin typeface="Fira Sans"/>
                <a:ea typeface="Fira Sans"/>
                <a:cs typeface="Fira Sans"/>
                <a:sym typeface="Fira Sans"/>
              </a:rPr>
              <a:t>tillsammans</a:t>
            </a:r>
            <a:r>
              <a:rPr lang="en-US" sz="4000" b="1" dirty="0">
                <a:solidFill>
                  <a:srgbClr val="763F97"/>
                </a:solidFill>
                <a:latin typeface="Fira Sans"/>
                <a:ea typeface="Fira Sans"/>
                <a:cs typeface="Fira Sans"/>
                <a:sym typeface="Fira Sans"/>
              </a:rPr>
              <a:t> med </a:t>
            </a:r>
            <a:r>
              <a:rPr lang="en-US" sz="4000" b="1" dirty="0" err="1">
                <a:solidFill>
                  <a:srgbClr val="763F97"/>
                </a:solidFill>
                <a:latin typeface="Fira Sans"/>
                <a:ea typeface="Fira Sans"/>
                <a:cs typeface="Fira Sans"/>
                <a:sym typeface="Fira Sans"/>
              </a:rPr>
              <a:t>klädesplaggets</a:t>
            </a:r>
            <a:r>
              <a:rPr lang="en-US" sz="4000" b="1" dirty="0">
                <a:solidFill>
                  <a:srgbClr val="763F97"/>
                </a:solidFill>
                <a:latin typeface="Fira Sans"/>
                <a:ea typeface="Fira Sans"/>
                <a:cs typeface="Fira Sans"/>
                <a:sym typeface="Fira Sans"/>
              </a:rPr>
              <a:t> </a:t>
            </a:r>
            <a:r>
              <a:rPr lang="en-US" sz="4000" b="1" dirty="0" err="1">
                <a:solidFill>
                  <a:srgbClr val="763F97"/>
                </a:solidFill>
                <a:latin typeface="Fira Sans"/>
                <a:ea typeface="Fira Sans"/>
                <a:cs typeface="Fira Sans"/>
                <a:sym typeface="Fira Sans"/>
              </a:rPr>
              <a:t>livscykel</a:t>
            </a:r>
            <a:endParaRPr dirty="0"/>
          </a:p>
        </p:txBody>
      </p:sp>
      <p:sp>
        <p:nvSpPr>
          <p:cNvPr id="136" name="Google Shape;136;g47794a4391_0_23"/>
          <p:cNvSpPr txBox="1">
            <a:spLocks noGrp="1"/>
          </p:cNvSpPr>
          <p:nvPr>
            <p:ph type="body" idx="4294967295"/>
          </p:nvPr>
        </p:nvSpPr>
        <p:spPr>
          <a:xfrm>
            <a:off x="676274" y="1768475"/>
            <a:ext cx="8393113" cy="4383088"/>
          </a:xfrm>
          <a:prstGeom prst="rect">
            <a:avLst/>
          </a:prstGeom>
          <a:noFill/>
          <a:ln>
            <a:noFill/>
          </a:ln>
        </p:spPr>
        <p:txBody>
          <a:bodyPr spcFirstLastPara="1" wrap="square" lIns="91425" tIns="0" rIns="91425" bIns="45700" anchor="t" anchorCtr="0">
            <a:noAutofit/>
          </a:bodyPr>
          <a:lstStyle/>
          <a:p>
            <a:pPr marL="0" marR="0" lvl="0" indent="0" algn="l" rtl="0">
              <a:lnSpc>
                <a:spcPct val="101000"/>
              </a:lnSpc>
              <a:spcBef>
                <a:spcPts val="0"/>
              </a:spcBef>
              <a:spcAft>
                <a:spcPts val="0"/>
              </a:spcAft>
              <a:buNone/>
            </a:pPr>
            <a:r>
              <a:rPr lang="en-US" sz="2400" dirty="0">
                <a:latin typeface="Fira Sans"/>
                <a:ea typeface="Fira Sans"/>
                <a:cs typeface="Fira Sans"/>
                <a:sym typeface="Fira Sans"/>
              </a:rPr>
              <a:t>Vi </a:t>
            </a:r>
            <a:r>
              <a:rPr lang="en-US" sz="2400" dirty="0" err="1">
                <a:latin typeface="Fira Sans"/>
                <a:ea typeface="Fira Sans"/>
                <a:cs typeface="Fira Sans"/>
                <a:sym typeface="Fira Sans"/>
              </a:rPr>
              <a:t>delar</a:t>
            </a:r>
            <a:r>
              <a:rPr lang="en-US" sz="2400" dirty="0">
                <a:latin typeface="Fira Sans"/>
                <a:ea typeface="Fira Sans"/>
                <a:cs typeface="Fira Sans"/>
                <a:sym typeface="Fira Sans"/>
              </a:rPr>
              <a:t> </a:t>
            </a:r>
            <a:r>
              <a:rPr lang="en-US" sz="2400" dirty="0" err="1">
                <a:latin typeface="Fira Sans"/>
                <a:ea typeface="Fira Sans"/>
                <a:cs typeface="Fira Sans"/>
                <a:sym typeface="Fira Sans"/>
              </a:rPr>
              <a:t>ut</a:t>
            </a:r>
            <a:r>
              <a:rPr lang="en-US" sz="2400" dirty="0">
                <a:latin typeface="Fira Sans"/>
                <a:ea typeface="Fira Sans"/>
                <a:cs typeface="Fira Sans"/>
                <a:sym typeface="Fira Sans"/>
              </a:rPr>
              <a:t> </a:t>
            </a:r>
            <a:r>
              <a:rPr lang="en-US" sz="2400" dirty="0" err="1">
                <a:latin typeface="Fira Sans"/>
                <a:ea typeface="Fira Sans"/>
                <a:cs typeface="Fira Sans"/>
                <a:sym typeface="Fira Sans"/>
              </a:rPr>
              <a:t>bilder</a:t>
            </a:r>
            <a:r>
              <a:rPr lang="en-US" sz="2400" dirty="0">
                <a:latin typeface="Fira Sans"/>
                <a:ea typeface="Fira Sans"/>
                <a:cs typeface="Fira Sans"/>
                <a:sym typeface="Fira Sans"/>
              </a:rPr>
              <a:t> </a:t>
            </a:r>
            <a:r>
              <a:rPr lang="en-US" sz="2400" dirty="0" err="1">
                <a:latin typeface="Fira Sans"/>
                <a:ea typeface="Fira Sans"/>
                <a:cs typeface="Fira Sans"/>
                <a:sym typeface="Fira Sans"/>
              </a:rPr>
              <a:t>föreställande</a:t>
            </a:r>
            <a:r>
              <a:rPr lang="en-US" sz="2400" dirty="0">
                <a:latin typeface="Fira Sans"/>
                <a:ea typeface="Fira Sans"/>
                <a:cs typeface="Fira Sans"/>
                <a:sym typeface="Fira Sans"/>
              </a:rPr>
              <a:t> </a:t>
            </a:r>
            <a:r>
              <a:rPr lang="en-US" sz="2400" dirty="0" err="1">
                <a:latin typeface="Fira Sans"/>
                <a:ea typeface="Fira Sans"/>
                <a:cs typeface="Fira Sans"/>
                <a:sym typeface="Fira Sans"/>
              </a:rPr>
              <a:t>tillverkning</a:t>
            </a:r>
            <a:r>
              <a:rPr lang="en-US" sz="2400" dirty="0">
                <a:latin typeface="Fira Sans"/>
                <a:ea typeface="Fira Sans"/>
                <a:cs typeface="Fira Sans"/>
                <a:sym typeface="Fira Sans"/>
              </a:rPr>
              <a:t> </a:t>
            </a:r>
            <a:r>
              <a:rPr lang="en-US" sz="2400" dirty="0" err="1">
                <a:latin typeface="Fira Sans"/>
                <a:ea typeface="Fira Sans"/>
                <a:cs typeface="Fira Sans"/>
                <a:sym typeface="Fira Sans"/>
              </a:rPr>
              <a:t>och</a:t>
            </a:r>
            <a:r>
              <a:rPr lang="en-US" sz="2400" dirty="0">
                <a:latin typeface="Fira Sans"/>
                <a:ea typeface="Fira Sans"/>
                <a:cs typeface="Fira Sans"/>
                <a:sym typeface="Fira Sans"/>
              </a:rPr>
              <a:t> </a:t>
            </a:r>
            <a:r>
              <a:rPr lang="en-US" sz="2400" dirty="0" err="1">
                <a:latin typeface="Fira Sans"/>
                <a:ea typeface="Fira Sans"/>
                <a:cs typeface="Fira Sans"/>
                <a:sym typeface="Fira Sans"/>
              </a:rPr>
              <a:t>användning</a:t>
            </a:r>
            <a:r>
              <a:rPr lang="en-US" sz="2400" dirty="0">
                <a:latin typeface="Fira Sans"/>
                <a:ea typeface="Fira Sans"/>
                <a:cs typeface="Fira Sans"/>
                <a:sym typeface="Fira Sans"/>
              </a:rPr>
              <a:t> </a:t>
            </a:r>
            <a:r>
              <a:rPr lang="en-US" sz="2400" dirty="0" err="1">
                <a:latin typeface="Fira Sans"/>
                <a:ea typeface="Fira Sans"/>
                <a:cs typeface="Fira Sans"/>
                <a:sym typeface="Fira Sans"/>
              </a:rPr>
              <a:t>av</a:t>
            </a:r>
            <a:r>
              <a:rPr lang="en-US" sz="2400" dirty="0">
                <a:latin typeface="Fira Sans"/>
                <a:ea typeface="Fira Sans"/>
                <a:cs typeface="Fira Sans"/>
                <a:sym typeface="Fira Sans"/>
              </a:rPr>
              <a:t> </a:t>
            </a:r>
            <a:r>
              <a:rPr lang="en-US" sz="2400" dirty="0" err="1">
                <a:latin typeface="Fira Sans"/>
                <a:ea typeface="Fira Sans"/>
                <a:cs typeface="Fira Sans"/>
                <a:sym typeface="Fira Sans"/>
              </a:rPr>
              <a:t>klädesplagget</a:t>
            </a:r>
            <a:r>
              <a:rPr lang="en-US" sz="2400" dirty="0">
                <a:latin typeface="Fira Sans"/>
                <a:ea typeface="Fira Sans"/>
                <a:cs typeface="Fira Sans"/>
                <a:sym typeface="Fira Sans"/>
              </a:rPr>
              <a:t>. </a:t>
            </a:r>
            <a:r>
              <a:rPr lang="en-US" sz="2400" dirty="0" err="1">
                <a:latin typeface="Fira Sans"/>
                <a:ea typeface="Fira Sans"/>
                <a:cs typeface="Fira Sans"/>
                <a:sym typeface="Fira Sans"/>
              </a:rPr>
              <a:t>Vilka</a:t>
            </a:r>
            <a:r>
              <a:rPr lang="en-US" sz="2400" dirty="0">
                <a:latin typeface="Fira Sans"/>
                <a:ea typeface="Fira Sans"/>
                <a:cs typeface="Fira Sans"/>
                <a:sym typeface="Fira Sans"/>
              </a:rPr>
              <a:t> </a:t>
            </a:r>
            <a:r>
              <a:rPr lang="en-US" sz="2400" dirty="0" err="1">
                <a:latin typeface="Fira Sans"/>
                <a:ea typeface="Fira Sans"/>
                <a:cs typeface="Fira Sans"/>
                <a:sym typeface="Fira Sans"/>
              </a:rPr>
              <a:t>skeden</a:t>
            </a:r>
            <a:r>
              <a:rPr lang="en-US" sz="2400" dirty="0">
                <a:latin typeface="Fira Sans"/>
                <a:ea typeface="Fira Sans"/>
                <a:cs typeface="Fira Sans"/>
                <a:sym typeface="Fira Sans"/>
              </a:rPr>
              <a:t> </a:t>
            </a:r>
            <a:r>
              <a:rPr lang="en-US" sz="2400" dirty="0" err="1">
                <a:latin typeface="Fira Sans"/>
                <a:ea typeface="Fira Sans"/>
                <a:cs typeface="Fira Sans"/>
                <a:sym typeface="Fira Sans"/>
              </a:rPr>
              <a:t>och</a:t>
            </a:r>
            <a:r>
              <a:rPr lang="en-US" sz="2400" dirty="0">
                <a:latin typeface="Fira Sans"/>
                <a:ea typeface="Fira Sans"/>
                <a:cs typeface="Fira Sans"/>
                <a:sym typeface="Fira Sans"/>
              </a:rPr>
              <a:t> </a:t>
            </a:r>
            <a:r>
              <a:rPr lang="en-US" sz="2400" dirty="0" err="1">
                <a:latin typeface="Fira Sans"/>
                <a:ea typeface="Fira Sans"/>
                <a:cs typeface="Fira Sans"/>
                <a:sym typeface="Fira Sans"/>
              </a:rPr>
              <a:t>inverkningar</a:t>
            </a:r>
            <a:r>
              <a:rPr lang="en-US" sz="2400" dirty="0">
                <a:latin typeface="Fira Sans"/>
                <a:ea typeface="Fira Sans"/>
                <a:cs typeface="Fira Sans"/>
                <a:sym typeface="Fira Sans"/>
              </a:rPr>
              <a:t> ser </a:t>
            </a:r>
            <a:r>
              <a:rPr lang="en-US" sz="2400" dirty="0" err="1">
                <a:latin typeface="Fira Sans"/>
                <a:ea typeface="Fira Sans"/>
                <a:cs typeface="Fira Sans"/>
                <a:sym typeface="Fira Sans"/>
              </a:rPr>
              <a:t>ni</a:t>
            </a:r>
            <a:r>
              <a:rPr lang="en-US" sz="2400" dirty="0">
                <a:latin typeface="Fira Sans"/>
                <a:ea typeface="Fira Sans"/>
                <a:cs typeface="Fira Sans"/>
                <a:sym typeface="Fira Sans"/>
              </a:rPr>
              <a:t> </a:t>
            </a:r>
            <a:r>
              <a:rPr lang="en-US" sz="2400" dirty="0" err="1">
                <a:latin typeface="Fira Sans"/>
                <a:ea typeface="Fira Sans"/>
                <a:cs typeface="Fira Sans"/>
                <a:sym typeface="Fira Sans"/>
              </a:rPr>
              <a:t>på</a:t>
            </a:r>
            <a:r>
              <a:rPr lang="en-US" sz="2400" dirty="0">
                <a:latin typeface="Fira Sans"/>
                <a:ea typeface="Fira Sans"/>
                <a:cs typeface="Fira Sans"/>
                <a:sym typeface="Fira Sans"/>
              </a:rPr>
              <a:t> </a:t>
            </a:r>
            <a:r>
              <a:rPr lang="en-US" sz="2400" dirty="0" err="1">
                <a:latin typeface="Fira Sans"/>
                <a:ea typeface="Fira Sans"/>
                <a:cs typeface="Fira Sans"/>
                <a:sym typeface="Fira Sans"/>
              </a:rPr>
              <a:t>bilderna</a:t>
            </a:r>
            <a:r>
              <a:rPr lang="en-US" sz="2400" dirty="0">
                <a:latin typeface="Fira Sans"/>
                <a:ea typeface="Fira Sans"/>
                <a:cs typeface="Fira Sans"/>
                <a:sym typeface="Fira Sans"/>
              </a:rPr>
              <a:t>? </a:t>
            </a:r>
            <a:r>
              <a:rPr lang="en-US" sz="2400" dirty="0" err="1">
                <a:latin typeface="Fira Sans"/>
                <a:ea typeface="Fira Sans"/>
                <a:cs typeface="Fira Sans"/>
                <a:sym typeface="Fira Sans"/>
              </a:rPr>
              <a:t>Försök</a:t>
            </a:r>
            <a:r>
              <a:rPr lang="en-US" sz="2400" dirty="0">
                <a:latin typeface="Fira Sans"/>
                <a:ea typeface="Fira Sans"/>
                <a:cs typeface="Fira Sans"/>
                <a:sym typeface="Fira Sans"/>
              </a:rPr>
              <a:t> </a:t>
            </a:r>
            <a:r>
              <a:rPr lang="en-US" sz="2400" dirty="0" err="1">
                <a:latin typeface="Fira Sans"/>
                <a:ea typeface="Fira Sans"/>
                <a:cs typeface="Fira Sans"/>
                <a:sym typeface="Fira Sans"/>
              </a:rPr>
              <a:t>ordna</a:t>
            </a:r>
            <a:r>
              <a:rPr lang="en-US" sz="2400" dirty="0">
                <a:latin typeface="Fira Sans"/>
                <a:ea typeface="Fira Sans"/>
                <a:cs typeface="Fira Sans"/>
                <a:sym typeface="Fira Sans"/>
              </a:rPr>
              <a:t> </a:t>
            </a:r>
            <a:r>
              <a:rPr lang="en-US" sz="2400" dirty="0" err="1">
                <a:latin typeface="Fira Sans"/>
                <a:ea typeface="Fira Sans"/>
                <a:cs typeface="Fira Sans"/>
                <a:sym typeface="Fira Sans"/>
              </a:rPr>
              <a:t>bilderna</a:t>
            </a:r>
            <a:r>
              <a:rPr lang="en-US" sz="2400" dirty="0">
                <a:latin typeface="Fira Sans"/>
                <a:ea typeface="Fira Sans"/>
                <a:cs typeface="Fira Sans"/>
                <a:sym typeface="Fira Sans"/>
              </a:rPr>
              <a:t> </a:t>
            </a:r>
            <a:r>
              <a:rPr lang="en-US" sz="2400" dirty="0" err="1">
                <a:latin typeface="Fira Sans"/>
                <a:ea typeface="Fira Sans"/>
                <a:cs typeface="Fira Sans"/>
                <a:sym typeface="Fira Sans"/>
              </a:rPr>
              <a:t>i</a:t>
            </a:r>
            <a:r>
              <a:rPr lang="en-US" sz="2400" dirty="0">
                <a:latin typeface="Fira Sans"/>
                <a:ea typeface="Fira Sans"/>
                <a:cs typeface="Fira Sans"/>
                <a:sym typeface="Fira Sans"/>
              </a:rPr>
              <a:t> </a:t>
            </a:r>
            <a:r>
              <a:rPr lang="en-US" sz="2400" dirty="0" err="1">
                <a:latin typeface="Fira Sans"/>
                <a:ea typeface="Fira Sans"/>
                <a:cs typeface="Fira Sans"/>
                <a:sym typeface="Fira Sans"/>
              </a:rPr>
              <a:t>rätt</a:t>
            </a:r>
            <a:r>
              <a:rPr lang="en-US" sz="2400" dirty="0">
                <a:latin typeface="Fira Sans"/>
                <a:ea typeface="Fira Sans"/>
                <a:cs typeface="Fira Sans"/>
                <a:sym typeface="Fira Sans"/>
              </a:rPr>
              <a:t> </a:t>
            </a:r>
            <a:r>
              <a:rPr lang="en-US" sz="2400" dirty="0" err="1">
                <a:latin typeface="Fira Sans"/>
                <a:ea typeface="Fira Sans"/>
                <a:cs typeface="Fira Sans"/>
                <a:sym typeface="Fira Sans"/>
              </a:rPr>
              <a:t>ordningsföljd</a:t>
            </a:r>
            <a:r>
              <a:rPr lang="en-US" sz="2400" dirty="0">
                <a:latin typeface="Fira Sans"/>
                <a:ea typeface="Fira Sans"/>
                <a:cs typeface="Fira Sans"/>
                <a:sym typeface="Fira Sans"/>
              </a:rPr>
              <a:t>.</a:t>
            </a:r>
            <a:endParaRPr sz="2400" dirty="0">
              <a:latin typeface="Fira Sans"/>
              <a:ea typeface="Fira Sans"/>
              <a:cs typeface="Fira Sans"/>
              <a:sym typeface="Fira Sans"/>
            </a:endParaRPr>
          </a:p>
          <a:p>
            <a:pPr marL="228600" marR="0" lvl="0" indent="-50800" algn="l" rtl="0">
              <a:lnSpc>
                <a:spcPct val="90000"/>
              </a:lnSpc>
              <a:spcBef>
                <a:spcPts val="1000"/>
              </a:spcBef>
              <a:spcAft>
                <a:spcPts val="0"/>
              </a:spcAft>
              <a:buClr>
                <a:schemeClr val="dk1"/>
              </a:buClr>
              <a:buSzPts val="2800"/>
              <a:buFont typeface="Arial"/>
              <a:buNone/>
            </a:pPr>
            <a:endParaRPr sz="2400" b="0" i="0" u="none" dirty="0">
              <a:solidFill>
                <a:schemeClr val="dk1"/>
              </a:solidFill>
              <a:latin typeface="Fira Sans"/>
              <a:ea typeface="Fira Sans"/>
              <a:cs typeface="Fira Sans"/>
              <a:sym typeface="Fira Sans"/>
            </a:endParaRPr>
          </a:p>
        </p:txBody>
      </p:sp>
      <p:sp>
        <p:nvSpPr>
          <p:cNvPr id="134" name="Google Shape;134;g47794a4391_0_23"/>
          <p:cNvSpPr txBox="1"/>
          <p:nvPr/>
        </p:nvSpPr>
        <p:spPr>
          <a:xfrm>
            <a:off x="676275" y="6602412"/>
            <a:ext cx="1447800" cy="657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137" name="Google Shape;137;g47794a4391_0_23"/>
          <p:cNvPicPr preferRelativeResize="0"/>
          <p:nvPr/>
        </p:nvPicPr>
        <p:blipFill>
          <a:blip r:embed="rId3">
            <a:alphaModFix/>
          </a:blip>
          <a:stretch>
            <a:fillRect/>
          </a:stretch>
        </p:blipFill>
        <p:spPr>
          <a:xfrm rot="-614850">
            <a:off x="6285397" y="3250817"/>
            <a:ext cx="1717462" cy="2140127"/>
          </a:xfrm>
          <a:prstGeom prst="rect">
            <a:avLst/>
          </a:prstGeom>
          <a:noFill/>
          <a:ln>
            <a:noFill/>
          </a:ln>
        </p:spPr>
      </p:pic>
      <p:pic>
        <p:nvPicPr>
          <p:cNvPr id="3" name="Picture 2">
            <a:extLst>
              <a:ext uri="{FF2B5EF4-FFF2-40B4-BE49-F238E27FC236}">
                <a16:creationId xmlns:a16="http://schemas.microsoft.com/office/drawing/2014/main" id="{E95EF89D-9D54-47A0-9840-80806DBE24E8}"/>
              </a:ext>
            </a:extLst>
          </p:cNvPr>
          <p:cNvPicPr>
            <a:picLocks noChangeAspect="1"/>
          </p:cNvPicPr>
          <p:nvPr/>
        </p:nvPicPr>
        <p:blipFill>
          <a:blip r:embed="rId4"/>
          <a:stretch>
            <a:fillRect/>
          </a:stretch>
        </p:blipFill>
        <p:spPr>
          <a:xfrm rot="698212">
            <a:off x="1641800" y="3560429"/>
            <a:ext cx="3501405" cy="23337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g47794a4391_0_38"/>
          <p:cNvSpPr txBox="1"/>
          <p:nvPr/>
        </p:nvSpPr>
        <p:spPr>
          <a:xfrm>
            <a:off x="676275" y="6602412"/>
            <a:ext cx="1447800" cy="657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7EFBE8A7-9866-46A2-9368-05DD7EEB3838}"/>
              </a:ext>
            </a:extLst>
          </p:cNvPr>
          <p:cNvPicPr>
            <a:picLocks noChangeAspect="1"/>
          </p:cNvPicPr>
          <p:nvPr/>
        </p:nvPicPr>
        <p:blipFill>
          <a:blip r:embed="rId3"/>
          <a:stretch>
            <a:fillRect/>
          </a:stretch>
        </p:blipFill>
        <p:spPr>
          <a:xfrm>
            <a:off x="-1" y="299963"/>
            <a:ext cx="10080625" cy="5670352"/>
          </a:xfrm>
          <a:prstGeom prst="rect">
            <a:avLst/>
          </a:prstGeom>
        </p:spPr>
      </p:pic>
    </p:spTree>
    <p:extLst>
      <p:ext uri="{BB962C8B-B14F-4D97-AF65-F5344CB8AC3E}">
        <p14:creationId xmlns:p14="http://schemas.microsoft.com/office/powerpoint/2010/main" val="2881618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63F97"/>
        </a:solidFill>
        <a:effectLst/>
      </p:bgPr>
    </p:bg>
    <p:spTree>
      <p:nvGrpSpPr>
        <p:cNvPr id="1" name="Shape 125"/>
        <p:cNvGrpSpPr/>
        <p:nvPr/>
      </p:nvGrpSpPr>
      <p:grpSpPr>
        <a:xfrm>
          <a:off x="0" y="0"/>
          <a:ext cx="0" cy="0"/>
          <a:chOff x="0" y="0"/>
          <a:chExt cx="0" cy="0"/>
        </a:xfrm>
      </p:grpSpPr>
      <p:pic>
        <p:nvPicPr>
          <p:cNvPr id="126" name="Google Shape;126;p2"/>
          <p:cNvPicPr preferRelativeResize="0"/>
          <p:nvPr/>
        </p:nvPicPr>
        <p:blipFill rotWithShape="1">
          <a:blip r:embed="rId3">
            <a:alphaModFix/>
          </a:blip>
          <a:srcRect/>
          <a:stretch/>
        </p:blipFill>
        <p:spPr>
          <a:xfrm>
            <a:off x="0" y="-114300"/>
            <a:ext cx="10086975" cy="7559675"/>
          </a:xfrm>
          <a:prstGeom prst="rect">
            <a:avLst/>
          </a:prstGeom>
          <a:noFill/>
          <a:ln>
            <a:noFill/>
          </a:ln>
        </p:spPr>
      </p:pic>
      <p:sp>
        <p:nvSpPr>
          <p:cNvPr id="127" name="Google Shape;127;p2"/>
          <p:cNvSpPr txBox="1"/>
          <p:nvPr/>
        </p:nvSpPr>
        <p:spPr>
          <a:xfrm>
            <a:off x="197793" y="1966175"/>
            <a:ext cx="9685037" cy="5479200"/>
          </a:xfrm>
          <a:prstGeom prst="rect">
            <a:avLst/>
          </a:prstGeom>
          <a:noFill/>
          <a:ln>
            <a:noFill/>
          </a:ln>
        </p:spPr>
        <p:txBody>
          <a:bodyPr spcFirstLastPara="1" wrap="square" lIns="90000" tIns="45000" rIns="90000" bIns="45000" anchor="t" anchorCtr="0">
            <a:noAutofit/>
          </a:bodyPr>
          <a:lstStyle/>
          <a:p>
            <a:pPr marL="0" marR="0" lvl="0" indent="0" algn="ctr" rtl="0">
              <a:lnSpc>
                <a:spcPct val="101000"/>
              </a:lnSpc>
              <a:spcBef>
                <a:spcPts val="0"/>
              </a:spcBef>
              <a:spcAft>
                <a:spcPts val="0"/>
              </a:spcAft>
              <a:buClr>
                <a:schemeClr val="dk1"/>
              </a:buClr>
              <a:buSzPts val="1100"/>
              <a:buFont typeface="Arial"/>
              <a:buNone/>
            </a:pPr>
            <a:r>
              <a:rPr lang="en-US" sz="6000" b="1" dirty="0" err="1">
                <a:solidFill>
                  <a:srgbClr val="FFFFFF"/>
                </a:solidFill>
                <a:latin typeface="Fira Sans"/>
                <a:ea typeface="Fira Sans"/>
                <a:cs typeface="Fira Sans"/>
                <a:sym typeface="Fira Sans"/>
              </a:rPr>
              <a:t>Uppgift</a:t>
            </a:r>
            <a:r>
              <a:rPr lang="en-US" sz="6000" b="1" dirty="0">
                <a:solidFill>
                  <a:srgbClr val="FFFFFF"/>
                </a:solidFill>
                <a:latin typeface="Fira Sans"/>
                <a:ea typeface="Fira Sans"/>
                <a:cs typeface="Fira Sans"/>
                <a:sym typeface="Fira Sans"/>
              </a:rPr>
              <a:t>:</a:t>
            </a:r>
          </a:p>
          <a:p>
            <a:pPr marL="0" marR="0" lvl="0" indent="0" algn="ctr" rtl="0">
              <a:lnSpc>
                <a:spcPct val="101000"/>
              </a:lnSpc>
              <a:spcBef>
                <a:spcPts val="0"/>
              </a:spcBef>
              <a:spcAft>
                <a:spcPts val="0"/>
              </a:spcAft>
              <a:buClr>
                <a:schemeClr val="dk1"/>
              </a:buClr>
              <a:buSzPts val="1100"/>
              <a:buFont typeface="Arial"/>
              <a:buNone/>
            </a:pPr>
            <a:r>
              <a:rPr lang="en-US" sz="6000" b="1" dirty="0" err="1">
                <a:solidFill>
                  <a:srgbClr val="FFFFFF"/>
                </a:solidFill>
                <a:latin typeface="Fira Sans"/>
                <a:ea typeface="Fira Sans"/>
                <a:cs typeface="Fira Sans"/>
                <a:sym typeface="Fira Sans"/>
              </a:rPr>
              <a:t>Vad</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kan</a:t>
            </a:r>
            <a:r>
              <a:rPr lang="en-US" sz="6000" b="1" dirty="0">
                <a:solidFill>
                  <a:srgbClr val="FFFFFF"/>
                </a:solidFill>
                <a:latin typeface="Fira Sans"/>
                <a:ea typeface="Fira Sans"/>
                <a:cs typeface="Fira Sans"/>
                <a:sym typeface="Fira Sans"/>
              </a:rPr>
              <a:t> vi </a:t>
            </a:r>
            <a:r>
              <a:rPr lang="en-US" sz="6000" b="1" dirty="0" err="1">
                <a:solidFill>
                  <a:srgbClr val="FFFFFF"/>
                </a:solidFill>
                <a:latin typeface="Fira Sans"/>
                <a:ea typeface="Fira Sans"/>
                <a:cs typeface="Fira Sans"/>
                <a:sym typeface="Fira Sans"/>
              </a:rPr>
              <a:t>göra</a:t>
            </a:r>
            <a:r>
              <a:rPr lang="en-US" sz="6000" b="1" dirty="0">
                <a:solidFill>
                  <a:srgbClr val="FFFFFF"/>
                </a:solidFill>
                <a:latin typeface="Fira Sans"/>
                <a:ea typeface="Fira Sans"/>
                <a:cs typeface="Fira Sans"/>
                <a:sym typeface="Fira Sans"/>
              </a:rPr>
              <a:t>?</a:t>
            </a:r>
          </a:p>
          <a:p>
            <a:pPr marL="0" marR="0" lvl="0" indent="0" algn="ctr" rtl="0">
              <a:lnSpc>
                <a:spcPct val="101000"/>
              </a:lnSpc>
              <a:spcBef>
                <a:spcPts val="0"/>
              </a:spcBef>
              <a:spcAft>
                <a:spcPts val="0"/>
              </a:spcAft>
              <a:buClr>
                <a:srgbClr val="FFFFFF"/>
              </a:buClr>
              <a:buSzPts val="8000"/>
              <a:buFont typeface="Fira Sans"/>
              <a:buNone/>
            </a:pPr>
            <a:r>
              <a:rPr lang="en-US" sz="6000" b="1" dirty="0" err="1">
                <a:solidFill>
                  <a:srgbClr val="FFFFFF"/>
                </a:solidFill>
                <a:latin typeface="Fira Sans"/>
                <a:ea typeface="Fira Sans"/>
                <a:cs typeface="Fira Sans"/>
                <a:sym typeface="Fira Sans"/>
              </a:rPr>
              <a:t>Fram</a:t>
            </a:r>
            <a:r>
              <a:rPr lang="en-US" sz="6000" b="1" dirty="0">
                <a:solidFill>
                  <a:srgbClr val="FFFFFF"/>
                </a:solidFill>
                <a:latin typeface="Fira Sans"/>
                <a:ea typeface="Fira Sans"/>
                <a:cs typeface="Fira Sans"/>
                <a:sym typeface="Fira Sans"/>
              </a:rPr>
              <a:t> med </a:t>
            </a:r>
            <a:r>
              <a:rPr lang="en-US" sz="6000" b="1" dirty="0" err="1">
                <a:solidFill>
                  <a:srgbClr val="FFFFFF"/>
                </a:solidFill>
                <a:latin typeface="Fira Sans"/>
                <a:ea typeface="Fira Sans"/>
                <a:cs typeface="Fira Sans"/>
                <a:sym typeface="Fira Sans"/>
              </a:rPr>
              <a:t>extrema</a:t>
            </a:r>
            <a:r>
              <a:rPr lang="en-US" sz="6000" b="1" dirty="0">
                <a:solidFill>
                  <a:srgbClr val="FFFFFF"/>
                </a:solidFill>
                <a:latin typeface="Fira Sans"/>
                <a:ea typeface="Fira Sans"/>
                <a:cs typeface="Fira Sans"/>
                <a:sym typeface="Fira Sans"/>
              </a:rPr>
              <a:t> </a:t>
            </a:r>
            <a:r>
              <a:rPr lang="en-US" sz="6000" b="1" dirty="0" err="1">
                <a:solidFill>
                  <a:srgbClr val="FFFFFF"/>
                </a:solidFill>
                <a:latin typeface="Fira Sans"/>
                <a:ea typeface="Fira Sans"/>
                <a:cs typeface="Fira Sans"/>
                <a:sym typeface="Fira Sans"/>
              </a:rPr>
              <a:t>idéer</a:t>
            </a:r>
            <a:r>
              <a:rPr lang="en-US" sz="6000" b="1" dirty="0">
                <a:solidFill>
                  <a:srgbClr val="FFFFFF"/>
                </a:solidFill>
                <a:latin typeface="Fira Sans"/>
                <a:ea typeface="Fira Sans"/>
                <a:cs typeface="Fira Sans"/>
                <a:sym typeface="Fira Sans"/>
              </a:rPr>
              <a:t>!</a:t>
            </a:r>
            <a:endParaRPr sz="6000" b="1" dirty="0">
              <a:solidFill>
                <a:srgbClr val="FFFFFF"/>
              </a:solidFill>
              <a:latin typeface="Fira Sans"/>
              <a:ea typeface="Fira Sans"/>
              <a:cs typeface="Fira Sans"/>
              <a:sym typeface="Fira Sans"/>
            </a:endParaRPr>
          </a:p>
        </p:txBody>
      </p:sp>
    </p:spTree>
    <p:extLst>
      <p:ext uri="{BB962C8B-B14F-4D97-AF65-F5344CB8AC3E}">
        <p14:creationId xmlns:p14="http://schemas.microsoft.com/office/powerpoint/2010/main" val="229914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47794a4391_0_38"/>
          <p:cNvSpPr txBox="1">
            <a:spLocks noGrp="1"/>
          </p:cNvSpPr>
          <p:nvPr>
            <p:ph type="title" idx="4294967295"/>
          </p:nvPr>
        </p:nvSpPr>
        <p:spPr>
          <a:xfrm>
            <a:off x="843755" y="657225"/>
            <a:ext cx="8393113" cy="1260475"/>
          </a:xfrm>
          <a:prstGeom prst="rect">
            <a:avLst/>
          </a:prstGeom>
          <a:noFill/>
          <a:ln>
            <a:noFill/>
          </a:ln>
        </p:spPr>
        <p:txBody>
          <a:bodyPr spcFirstLastPara="1" wrap="square" lIns="91425" tIns="45700" rIns="91425" bIns="45700" anchor="ctr" anchorCtr="0">
            <a:noAutofit/>
          </a:bodyPr>
          <a:lstStyle/>
          <a:p>
            <a:pPr marL="0" lvl="0" indent="0" algn="l" rtl="0">
              <a:lnSpc>
                <a:spcPct val="101000"/>
              </a:lnSpc>
              <a:spcBef>
                <a:spcPts val="0"/>
              </a:spcBef>
              <a:spcAft>
                <a:spcPts val="0"/>
              </a:spcAft>
              <a:buClr>
                <a:srgbClr val="763F97"/>
              </a:buClr>
              <a:buSzPts val="4000"/>
              <a:buFont typeface="Fira Sans"/>
              <a:buNone/>
            </a:pPr>
            <a:r>
              <a:rPr lang="en-US" sz="4000" b="1" dirty="0" err="1">
                <a:solidFill>
                  <a:srgbClr val="763F97"/>
                </a:solidFill>
                <a:latin typeface="Fira Sans"/>
                <a:ea typeface="Fira Sans"/>
                <a:cs typeface="Fira Sans"/>
                <a:sym typeface="Fira Sans"/>
              </a:rPr>
              <a:t>Vad</a:t>
            </a:r>
            <a:r>
              <a:rPr lang="en-US" sz="4000" b="1" dirty="0">
                <a:solidFill>
                  <a:srgbClr val="763F97"/>
                </a:solidFill>
                <a:latin typeface="Fira Sans"/>
                <a:ea typeface="Fira Sans"/>
                <a:cs typeface="Fira Sans"/>
                <a:sym typeface="Fira Sans"/>
              </a:rPr>
              <a:t> </a:t>
            </a:r>
            <a:r>
              <a:rPr lang="en-US" sz="4000" b="1" dirty="0" err="1">
                <a:solidFill>
                  <a:srgbClr val="763F97"/>
                </a:solidFill>
                <a:latin typeface="Fira Sans"/>
                <a:ea typeface="Fira Sans"/>
                <a:cs typeface="Fira Sans"/>
                <a:sym typeface="Fira Sans"/>
              </a:rPr>
              <a:t>kan</a:t>
            </a:r>
            <a:r>
              <a:rPr lang="en-US" sz="4000" b="1" dirty="0">
                <a:solidFill>
                  <a:srgbClr val="763F97"/>
                </a:solidFill>
                <a:latin typeface="Fira Sans"/>
                <a:ea typeface="Fira Sans"/>
                <a:cs typeface="Fira Sans"/>
                <a:sym typeface="Fira Sans"/>
              </a:rPr>
              <a:t> vi </a:t>
            </a:r>
            <a:r>
              <a:rPr lang="en-US" sz="4000" b="1" dirty="0" err="1">
                <a:solidFill>
                  <a:srgbClr val="763F97"/>
                </a:solidFill>
                <a:latin typeface="Fira Sans"/>
                <a:ea typeface="Fira Sans"/>
                <a:cs typeface="Fira Sans"/>
                <a:sym typeface="Fira Sans"/>
              </a:rPr>
              <a:t>göra</a:t>
            </a:r>
            <a:r>
              <a:rPr lang="en-US" sz="4000" b="1" dirty="0">
                <a:solidFill>
                  <a:srgbClr val="763F97"/>
                </a:solidFill>
                <a:latin typeface="Fira Sans"/>
                <a:ea typeface="Fira Sans"/>
                <a:cs typeface="Fira Sans"/>
                <a:sym typeface="Fira Sans"/>
              </a:rPr>
              <a:t>?</a:t>
            </a:r>
            <a:br>
              <a:rPr lang="en-US" sz="4000" b="1" dirty="0">
                <a:solidFill>
                  <a:srgbClr val="763F97"/>
                </a:solidFill>
                <a:latin typeface="Fira Sans"/>
                <a:ea typeface="Fira Sans"/>
                <a:cs typeface="Fira Sans"/>
                <a:sym typeface="Fira Sans"/>
              </a:rPr>
            </a:br>
            <a:r>
              <a:rPr lang="en-US" sz="4000" b="1" dirty="0" err="1">
                <a:solidFill>
                  <a:srgbClr val="763F97"/>
                </a:solidFill>
                <a:latin typeface="Fira Sans"/>
                <a:ea typeface="Fira Sans"/>
                <a:cs typeface="Fira Sans"/>
                <a:sym typeface="Fira Sans"/>
              </a:rPr>
              <a:t>Fram</a:t>
            </a:r>
            <a:r>
              <a:rPr lang="en-US" sz="4000" b="1" dirty="0">
                <a:solidFill>
                  <a:srgbClr val="763F97"/>
                </a:solidFill>
                <a:latin typeface="Fira Sans"/>
                <a:ea typeface="Fira Sans"/>
                <a:cs typeface="Fira Sans"/>
                <a:sym typeface="Fira Sans"/>
              </a:rPr>
              <a:t> med </a:t>
            </a:r>
            <a:r>
              <a:rPr lang="en-US" sz="4000" b="1" dirty="0" err="1">
                <a:solidFill>
                  <a:srgbClr val="763F97"/>
                </a:solidFill>
                <a:latin typeface="Fira Sans"/>
                <a:ea typeface="Fira Sans"/>
                <a:cs typeface="Fira Sans"/>
                <a:sym typeface="Fira Sans"/>
              </a:rPr>
              <a:t>extrema</a:t>
            </a:r>
            <a:r>
              <a:rPr lang="en-US" sz="4000" b="1" dirty="0">
                <a:solidFill>
                  <a:srgbClr val="763F97"/>
                </a:solidFill>
                <a:latin typeface="Fira Sans"/>
                <a:ea typeface="Fira Sans"/>
                <a:cs typeface="Fira Sans"/>
                <a:sym typeface="Fira Sans"/>
              </a:rPr>
              <a:t> </a:t>
            </a:r>
            <a:r>
              <a:rPr lang="en-US" sz="4000" b="1" dirty="0" err="1">
                <a:solidFill>
                  <a:srgbClr val="763F97"/>
                </a:solidFill>
                <a:latin typeface="Fira Sans"/>
                <a:ea typeface="Fira Sans"/>
                <a:cs typeface="Fira Sans"/>
                <a:sym typeface="Fira Sans"/>
              </a:rPr>
              <a:t>idéer</a:t>
            </a:r>
            <a:r>
              <a:rPr lang="en-US" sz="4000" b="1" dirty="0">
                <a:solidFill>
                  <a:srgbClr val="763F97"/>
                </a:solidFill>
                <a:latin typeface="Fira Sans"/>
                <a:ea typeface="Fira Sans"/>
                <a:cs typeface="Fira Sans"/>
                <a:sym typeface="Fira Sans"/>
              </a:rPr>
              <a:t>!</a:t>
            </a:r>
            <a:endParaRPr sz="4000" b="1" dirty="0">
              <a:solidFill>
                <a:srgbClr val="763F97"/>
              </a:solidFill>
              <a:latin typeface="Fira Sans"/>
              <a:ea typeface="Fira Sans"/>
              <a:cs typeface="Fira Sans"/>
              <a:sym typeface="Fira Sans"/>
            </a:endParaRPr>
          </a:p>
        </p:txBody>
      </p:sp>
      <p:sp>
        <p:nvSpPr>
          <p:cNvPr id="147" name="Google Shape;147;g47794a4391_0_38"/>
          <p:cNvSpPr txBox="1">
            <a:spLocks noGrp="1"/>
          </p:cNvSpPr>
          <p:nvPr>
            <p:ph type="body" idx="4294967295"/>
          </p:nvPr>
        </p:nvSpPr>
        <p:spPr>
          <a:xfrm>
            <a:off x="676274" y="2336799"/>
            <a:ext cx="9069388" cy="4144963"/>
          </a:xfrm>
          <a:prstGeom prst="rect">
            <a:avLst/>
          </a:prstGeom>
          <a:noFill/>
          <a:ln>
            <a:noFill/>
          </a:ln>
        </p:spPr>
        <p:txBody>
          <a:bodyPr spcFirstLastPara="1" wrap="square" lIns="91425" tIns="0" rIns="91425" bIns="45700" anchor="t" anchorCtr="0">
            <a:noAutofit/>
          </a:bodyPr>
          <a:lstStyle/>
          <a:p>
            <a:pPr marL="0" marR="0" lvl="0" indent="0" algn="l" rtl="0">
              <a:lnSpc>
                <a:spcPct val="101000"/>
              </a:lnSpc>
              <a:spcBef>
                <a:spcPts val="0"/>
              </a:spcBef>
              <a:spcAft>
                <a:spcPts val="0"/>
              </a:spcAft>
              <a:buNone/>
            </a:pPr>
            <a:r>
              <a:rPr lang="en-US" sz="2400" dirty="0">
                <a:latin typeface="Fira Sans"/>
                <a:ea typeface="Fira Sans"/>
                <a:cs typeface="Fira Sans"/>
                <a:sym typeface="Fira Sans"/>
              </a:rPr>
              <a:t>Vi </a:t>
            </a:r>
            <a:r>
              <a:rPr lang="en-US" sz="2400" dirty="0" err="1">
                <a:latin typeface="Fira Sans"/>
                <a:ea typeface="Fira Sans"/>
                <a:cs typeface="Fira Sans"/>
                <a:sym typeface="Fira Sans"/>
              </a:rPr>
              <a:t>kastar</a:t>
            </a:r>
            <a:r>
              <a:rPr lang="en-US" sz="2400" dirty="0">
                <a:latin typeface="Fira Sans"/>
                <a:ea typeface="Fira Sans"/>
                <a:cs typeface="Fira Sans"/>
                <a:sym typeface="Fira Sans"/>
              </a:rPr>
              <a:t> </a:t>
            </a:r>
            <a:r>
              <a:rPr lang="en-US" sz="2400" dirty="0" err="1">
                <a:latin typeface="Fira Sans"/>
                <a:ea typeface="Fira Sans"/>
                <a:cs typeface="Fira Sans"/>
                <a:sym typeface="Fira Sans"/>
              </a:rPr>
              <a:t>oss</a:t>
            </a:r>
            <a:r>
              <a:rPr lang="en-US" sz="2400" dirty="0">
                <a:latin typeface="Fira Sans"/>
                <a:ea typeface="Fira Sans"/>
                <a:cs typeface="Fira Sans"/>
                <a:sym typeface="Fira Sans"/>
              </a:rPr>
              <a:t> in </a:t>
            </a:r>
            <a:r>
              <a:rPr lang="en-US" sz="2400" dirty="0" err="1">
                <a:latin typeface="Fira Sans"/>
                <a:ea typeface="Fira Sans"/>
                <a:cs typeface="Fira Sans"/>
                <a:sym typeface="Fira Sans"/>
              </a:rPr>
              <a:t>och</a:t>
            </a:r>
            <a:r>
              <a:rPr lang="en-US" sz="2400" dirty="0">
                <a:latin typeface="Fira Sans"/>
                <a:ea typeface="Fira Sans"/>
                <a:cs typeface="Fira Sans"/>
                <a:sym typeface="Fira Sans"/>
              </a:rPr>
              <a:t> </a:t>
            </a:r>
            <a:r>
              <a:rPr lang="en-US" sz="2400" dirty="0" err="1">
                <a:latin typeface="Fira Sans"/>
                <a:ea typeface="Fira Sans"/>
                <a:cs typeface="Fira Sans"/>
                <a:sym typeface="Fira Sans"/>
              </a:rPr>
              <a:t>kommer</a:t>
            </a:r>
            <a:r>
              <a:rPr lang="en-US" sz="2400" dirty="0">
                <a:latin typeface="Fira Sans"/>
                <a:ea typeface="Fira Sans"/>
                <a:cs typeface="Fira Sans"/>
                <a:sym typeface="Fira Sans"/>
              </a:rPr>
              <a:t> med </a:t>
            </a:r>
            <a:r>
              <a:rPr lang="en-US" sz="2400" dirty="0" err="1">
                <a:latin typeface="Fira Sans"/>
                <a:ea typeface="Fira Sans"/>
                <a:cs typeface="Fira Sans"/>
                <a:sym typeface="Fira Sans"/>
              </a:rPr>
              <a:t>idéer</a:t>
            </a:r>
            <a:r>
              <a:rPr lang="en-US" sz="2400" dirty="0">
                <a:latin typeface="Fira Sans"/>
                <a:ea typeface="Fira Sans"/>
                <a:cs typeface="Fira Sans"/>
                <a:sym typeface="Fira Sans"/>
              </a:rPr>
              <a:t> till </a:t>
            </a:r>
            <a:r>
              <a:rPr lang="en-US" sz="2400" dirty="0" err="1">
                <a:latin typeface="Fira Sans"/>
                <a:ea typeface="Fira Sans"/>
                <a:cs typeface="Fira Sans"/>
                <a:sym typeface="Fira Sans"/>
              </a:rPr>
              <a:t>utvecklande</a:t>
            </a:r>
            <a:r>
              <a:rPr lang="en-US" sz="2400" dirty="0">
                <a:latin typeface="Fira Sans"/>
                <a:ea typeface="Fira Sans"/>
                <a:cs typeface="Fira Sans"/>
                <a:sym typeface="Fira Sans"/>
              </a:rPr>
              <a:t> </a:t>
            </a:r>
            <a:r>
              <a:rPr lang="en-US" sz="2400" dirty="0" err="1">
                <a:latin typeface="Fira Sans"/>
                <a:ea typeface="Fira Sans"/>
                <a:cs typeface="Fira Sans"/>
                <a:sym typeface="Fira Sans"/>
              </a:rPr>
              <a:t>lösningar</a:t>
            </a:r>
            <a:r>
              <a:rPr lang="en-US" sz="2400" dirty="0">
                <a:latin typeface="Fira Sans"/>
                <a:ea typeface="Fira Sans"/>
                <a:cs typeface="Fira Sans"/>
                <a:sym typeface="Fira Sans"/>
              </a:rPr>
              <a:t> </a:t>
            </a:r>
            <a:r>
              <a:rPr lang="en-US" sz="2400" dirty="0" err="1">
                <a:latin typeface="Fira Sans"/>
                <a:ea typeface="Fira Sans"/>
                <a:cs typeface="Fira Sans"/>
                <a:sym typeface="Fira Sans"/>
              </a:rPr>
              <a:t>för</a:t>
            </a:r>
            <a:r>
              <a:rPr lang="en-US" sz="2400" dirty="0">
                <a:latin typeface="Fira Sans"/>
                <a:ea typeface="Fira Sans"/>
                <a:cs typeface="Fira Sans"/>
                <a:sym typeface="Fira Sans"/>
              </a:rPr>
              <a:t> den </a:t>
            </a:r>
            <a:r>
              <a:rPr lang="en-US" sz="2400" dirty="0" err="1">
                <a:latin typeface="Fira Sans"/>
                <a:ea typeface="Fira Sans"/>
                <a:cs typeface="Fira Sans"/>
                <a:sym typeface="Fira Sans"/>
              </a:rPr>
              <a:t>globala</a:t>
            </a:r>
            <a:r>
              <a:rPr lang="en-US" sz="2400" dirty="0">
                <a:latin typeface="Fira Sans"/>
                <a:ea typeface="Fira Sans"/>
                <a:cs typeface="Fira Sans"/>
                <a:sym typeface="Fira Sans"/>
              </a:rPr>
              <a:t> </a:t>
            </a:r>
            <a:r>
              <a:rPr lang="en-US" sz="2400" dirty="0" err="1">
                <a:latin typeface="Fira Sans"/>
                <a:ea typeface="Fira Sans"/>
                <a:cs typeface="Fira Sans"/>
                <a:sym typeface="Fira Sans"/>
              </a:rPr>
              <a:t>klädeshandeln</a:t>
            </a:r>
            <a:r>
              <a:rPr lang="en-US" sz="2400" dirty="0">
                <a:latin typeface="Fira Sans"/>
                <a:ea typeface="Fira Sans"/>
                <a:cs typeface="Fira Sans"/>
                <a:sym typeface="Fira Sans"/>
              </a:rPr>
              <a:t> </a:t>
            </a:r>
            <a:r>
              <a:rPr lang="en-US" sz="2400" dirty="0" err="1">
                <a:latin typeface="Fira Sans"/>
                <a:ea typeface="Fira Sans"/>
                <a:cs typeface="Fira Sans"/>
                <a:sym typeface="Fira Sans"/>
              </a:rPr>
              <a:t>och</a:t>
            </a:r>
            <a:r>
              <a:rPr lang="en-US" sz="2400" dirty="0">
                <a:latin typeface="Fira Sans"/>
                <a:ea typeface="Fira Sans"/>
                <a:cs typeface="Fira Sans"/>
                <a:sym typeface="Fira Sans"/>
              </a:rPr>
              <a:t> </a:t>
            </a:r>
            <a:r>
              <a:rPr lang="en-US" sz="2400" dirty="0" err="1">
                <a:latin typeface="Fira Sans"/>
                <a:ea typeface="Fira Sans"/>
                <a:cs typeface="Fira Sans"/>
                <a:sym typeface="Fira Sans"/>
              </a:rPr>
              <a:t>konsumtionen</a:t>
            </a:r>
            <a:r>
              <a:rPr lang="en-US" sz="2400" dirty="0">
                <a:latin typeface="Fira Sans"/>
                <a:ea typeface="Fira Sans"/>
                <a:cs typeface="Fira Sans"/>
                <a:sym typeface="Fira Sans"/>
              </a:rPr>
              <a:t>.</a:t>
            </a:r>
            <a:endParaRPr sz="2400" dirty="0">
              <a:latin typeface="Fira Sans"/>
              <a:ea typeface="Fira Sans"/>
              <a:cs typeface="Fira Sans"/>
              <a:sym typeface="Fira Sans"/>
            </a:endParaRPr>
          </a:p>
          <a:p>
            <a:pPr marL="0" marR="0" lvl="0" indent="0" algn="l" rtl="0">
              <a:lnSpc>
                <a:spcPct val="101000"/>
              </a:lnSpc>
              <a:spcBef>
                <a:spcPts val="0"/>
              </a:spcBef>
              <a:spcAft>
                <a:spcPts val="0"/>
              </a:spcAft>
              <a:buNone/>
            </a:pPr>
            <a:endParaRPr sz="2400" dirty="0">
              <a:latin typeface="Fira Sans"/>
              <a:ea typeface="Fira Sans"/>
              <a:cs typeface="Fira Sans"/>
              <a:sym typeface="Fira Sans"/>
            </a:endParaRPr>
          </a:p>
          <a:p>
            <a:pPr marL="0" marR="0" lvl="0" indent="0" algn="l" rtl="0">
              <a:lnSpc>
                <a:spcPct val="101000"/>
              </a:lnSpc>
              <a:spcBef>
                <a:spcPts val="0"/>
              </a:spcBef>
              <a:spcAft>
                <a:spcPts val="0"/>
              </a:spcAft>
              <a:buNone/>
            </a:pPr>
            <a:r>
              <a:rPr lang="en-US" sz="2400" dirty="0" err="1">
                <a:latin typeface="Fira Sans"/>
                <a:ea typeface="Fira Sans"/>
                <a:cs typeface="Fira Sans"/>
                <a:sym typeface="Fira Sans"/>
              </a:rPr>
              <a:t>Först</a:t>
            </a:r>
            <a:r>
              <a:rPr lang="en-US" sz="2400" dirty="0">
                <a:latin typeface="Fira Sans"/>
                <a:ea typeface="Fira Sans"/>
                <a:cs typeface="Fira Sans"/>
                <a:sym typeface="Fira Sans"/>
              </a:rPr>
              <a:t> </a:t>
            </a:r>
            <a:r>
              <a:rPr lang="en-US" sz="2400" dirty="0" err="1">
                <a:latin typeface="Fira Sans"/>
                <a:ea typeface="Fira Sans"/>
                <a:cs typeface="Fira Sans"/>
                <a:sym typeface="Fira Sans"/>
              </a:rPr>
              <a:t>delar</a:t>
            </a:r>
            <a:r>
              <a:rPr lang="en-US" sz="2400" dirty="0">
                <a:latin typeface="Fira Sans"/>
                <a:ea typeface="Fira Sans"/>
                <a:cs typeface="Fira Sans"/>
                <a:sym typeface="Fira Sans"/>
              </a:rPr>
              <a:t> man </a:t>
            </a:r>
            <a:r>
              <a:rPr lang="en-US" sz="2400" dirty="0" err="1">
                <a:latin typeface="Fira Sans"/>
                <a:ea typeface="Fira Sans"/>
                <a:cs typeface="Fira Sans"/>
                <a:sym typeface="Fira Sans"/>
              </a:rPr>
              <a:t>ut</a:t>
            </a:r>
            <a:r>
              <a:rPr lang="en-US" sz="2400" dirty="0">
                <a:latin typeface="Fira Sans"/>
                <a:ea typeface="Fira Sans"/>
                <a:cs typeface="Fira Sans"/>
                <a:sym typeface="Fira Sans"/>
              </a:rPr>
              <a:t> </a:t>
            </a:r>
            <a:r>
              <a:rPr lang="en-US" sz="2400" dirty="0" err="1">
                <a:latin typeface="Fira Sans"/>
                <a:ea typeface="Fira Sans"/>
                <a:cs typeface="Fira Sans"/>
                <a:sym typeface="Fira Sans"/>
              </a:rPr>
              <a:t>instruktioner</a:t>
            </a:r>
            <a:r>
              <a:rPr lang="en-US" sz="2400" dirty="0">
                <a:latin typeface="Fira Sans"/>
                <a:ea typeface="Fira Sans"/>
                <a:cs typeface="Fira Sans"/>
                <a:sym typeface="Fira Sans"/>
              </a:rPr>
              <a:t> </a:t>
            </a:r>
            <a:r>
              <a:rPr lang="en-US" sz="2400" dirty="0" err="1">
                <a:latin typeface="Fira Sans"/>
                <a:ea typeface="Fira Sans"/>
                <a:cs typeface="Fira Sans"/>
                <a:sym typeface="Fira Sans"/>
              </a:rPr>
              <a:t>och</a:t>
            </a:r>
            <a:r>
              <a:rPr lang="en-US" sz="2400" dirty="0">
                <a:latin typeface="Fira Sans"/>
                <a:ea typeface="Fira Sans"/>
                <a:cs typeface="Fira Sans"/>
                <a:sym typeface="Fira Sans"/>
              </a:rPr>
              <a:t> </a:t>
            </a:r>
            <a:r>
              <a:rPr lang="en-US" sz="2400" dirty="0" err="1">
                <a:latin typeface="Fira Sans"/>
                <a:ea typeface="Fira Sans"/>
                <a:cs typeface="Fira Sans"/>
                <a:sym typeface="Fira Sans"/>
              </a:rPr>
              <a:t>sätter</a:t>
            </a:r>
            <a:r>
              <a:rPr lang="en-US" sz="2400" dirty="0">
                <a:latin typeface="Fira Sans"/>
                <a:ea typeface="Fira Sans"/>
                <a:cs typeface="Fira Sans"/>
                <a:sym typeface="Fira Sans"/>
              </a:rPr>
              <a:t> en </a:t>
            </a:r>
            <a:r>
              <a:rPr lang="en-US" sz="2400" dirty="0" err="1">
                <a:latin typeface="Fira Sans"/>
                <a:ea typeface="Fira Sans"/>
                <a:cs typeface="Fira Sans"/>
                <a:sym typeface="Fira Sans"/>
              </a:rPr>
              <a:t>tidsgräns</a:t>
            </a:r>
            <a:r>
              <a:rPr lang="en-US" sz="2400" dirty="0">
                <a:latin typeface="Fira Sans"/>
                <a:ea typeface="Fira Sans"/>
                <a:cs typeface="Fira Sans"/>
                <a:sym typeface="Fira Sans"/>
              </a:rPr>
              <a:t> </a:t>
            </a:r>
            <a:r>
              <a:rPr lang="en-US" sz="2400" dirty="0" err="1">
                <a:latin typeface="Fira Sans"/>
                <a:ea typeface="Fira Sans"/>
                <a:cs typeface="Fira Sans"/>
                <a:sym typeface="Fira Sans"/>
              </a:rPr>
              <a:t>för</a:t>
            </a:r>
            <a:r>
              <a:rPr lang="en-US" sz="2400" dirty="0">
                <a:latin typeface="Fira Sans"/>
                <a:ea typeface="Fira Sans"/>
                <a:cs typeface="Fira Sans"/>
                <a:sym typeface="Fira Sans"/>
              </a:rPr>
              <a:t> </a:t>
            </a:r>
            <a:r>
              <a:rPr lang="en-US" sz="2400" dirty="0" err="1">
                <a:latin typeface="Fira Sans"/>
                <a:ea typeface="Fira Sans"/>
                <a:cs typeface="Fira Sans"/>
                <a:sym typeface="Fira Sans"/>
              </a:rPr>
              <a:t>idéerna</a:t>
            </a:r>
            <a:r>
              <a:rPr lang="en-US" sz="2400" dirty="0">
                <a:latin typeface="Fira Sans"/>
                <a:ea typeface="Fira Sans"/>
                <a:cs typeface="Fira Sans"/>
                <a:sym typeface="Fira Sans"/>
              </a:rPr>
              <a:t>. </a:t>
            </a:r>
            <a:r>
              <a:rPr lang="en-US" sz="2400" dirty="0" err="1">
                <a:latin typeface="Fira Sans"/>
                <a:ea typeface="Fira Sans"/>
                <a:cs typeface="Fira Sans"/>
                <a:sym typeface="Fira Sans"/>
              </a:rPr>
              <a:t>Skriv</a:t>
            </a:r>
            <a:r>
              <a:rPr lang="en-US" sz="2400" dirty="0">
                <a:latin typeface="Fira Sans"/>
                <a:ea typeface="Fira Sans"/>
                <a:cs typeface="Fira Sans"/>
                <a:sym typeface="Fira Sans"/>
              </a:rPr>
              <a:t> sedan </a:t>
            </a:r>
            <a:r>
              <a:rPr lang="en-US" sz="2400" dirty="0" err="1">
                <a:latin typeface="Fira Sans"/>
                <a:ea typeface="Fira Sans"/>
                <a:cs typeface="Fira Sans"/>
                <a:sym typeface="Fira Sans"/>
              </a:rPr>
              <a:t>fritt</a:t>
            </a:r>
            <a:r>
              <a:rPr lang="en-US" sz="2400" dirty="0">
                <a:latin typeface="Fira Sans"/>
                <a:ea typeface="Fira Sans"/>
                <a:cs typeface="Fira Sans"/>
                <a:sym typeface="Fira Sans"/>
              </a:rPr>
              <a:t> </a:t>
            </a:r>
            <a:r>
              <a:rPr lang="en-US" sz="2400" dirty="0" err="1">
                <a:latin typeface="Fira Sans"/>
                <a:ea typeface="Fira Sans"/>
                <a:cs typeface="Fira Sans"/>
                <a:sym typeface="Fira Sans"/>
              </a:rPr>
              <a:t>ner</a:t>
            </a:r>
            <a:r>
              <a:rPr lang="en-US" sz="2400" dirty="0">
                <a:latin typeface="Fira Sans"/>
                <a:ea typeface="Fira Sans"/>
                <a:cs typeface="Fira Sans"/>
                <a:sym typeface="Fira Sans"/>
              </a:rPr>
              <a:t> </a:t>
            </a:r>
            <a:r>
              <a:rPr lang="en-US" sz="2400" dirty="0" err="1">
                <a:latin typeface="Fira Sans"/>
                <a:ea typeface="Fira Sans"/>
                <a:cs typeface="Fira Sans"/>
                <a:sym typeface="Fira Sans"/>
              </a:rPr>
              <a:t>på</a:t>
            </a:r>
            <a:r>
              <a:rPr lang="en-US" sz="2400" dirty="0">
                <a:latin typeface="Fira Sans"/>
                <a:ea typeface="Fira Sans"/>
                <a:cs typeface="Fira Sans"/>
                <a:sym typeface="Fira Sans"/>
              </a:rPr>
              <a:t> </a:t>
            </a:r>
            <a:r>
              <a:rPr lang="en-US" sz="2400" dirty="0" err="1">
                <a:latin typeface="Fira Sans"/>
                <a:ea typeface="Fira Sans"/>
                <a:cs typeface="Fira Sans"/>
                <a:sym typeface="Fira Sans"/>
              </a:rPr>
              <a:t>papper</a:t>
            </a:r>
            <a:r>
              <a:rPr lang="en-US" sz="2400" dirty="0">
                <a:latin typeface="Fira Sans"/>
                <a:ea typeface="Fira Sans"/>
                <a:cs typeface="Fira Sans"/>
                <a:sym typeface="Fira Sans"/>
              </a:rPr>
              <a:t> de </a:t>
            </a:r>
            <a:r>
              <a:rPr lang="en-US" sz="2400" dirty="0" err="1">
                <a:latin typeface="Fira Sans"/>
                <a:ea typeface="Fira Sans"/>
                <a:cs typeface="Fira Sans"/>
                <a:sym typeface="Fira Sans"/>
              </a:rPr>
              <a:t>utvecklande</a:t>
            </a:r>
            <a:r>
              <a:rPr lang="en-US" sz="2400" dirty="0">
                <a:latin typeface="Fira Sans"/>
                <a:ea typeface="Fira Sans"/>
                <a:cs typeface="Fira Sans"/>
                <a:sym typeface="Fira Sans"/>
              </a:rPr>
              <a:t> </a:t>
            </a:r>
            <a:r>
              <a:rPr lang="en-US" sz="2400" dirty="0" err="1">
                <a:latin typeface="Fira Sans"/>
                <a:ea typeface="Fira Sans"/>
                <a:cs typeface="Fira Sans"/>
                <a:sym typeface="Fira Sans"/>
              </a:rPr>
              <a:t>lösningar</a:t>
            </a:r>
            <a:r>
              <a:rPr lang="en-US" sz="2400" dirty="0">
                <a:latin typeface="Fira Sans"/>
                <a:ea typeface="Fira Sans"/>
                <a:cs typeface="Fira Sans"/>
                <a:sym typeface="Fira Sans"/>
              </a:rPr>
              <a:t> du </a:t>
            </a:r>
            <a:r>
              <a:rPr lang="en-US" sz="2400" dirty="0" err="1">
                <a:latin typeface="Fira Sans"/>
                <a:ea typeface="Fira Sans"/>
                <a:cs typeface="Fira Sans"/>
                <a:sym typeface="Fira Sans"/>
              </a:rPr>
              <a:t>kommer</a:t>
            </a:r>
            <a:r>
              <a:rPr lang="en-US" sz="2400" dirty="0">
                <a:latin typeface="Fira Sans"/>
                <a:ea typeface="Fira Sans"/>
                <a:cs typeface="Fira Sans"/>
                <a:sym typeface="Fira Sans"/>
              </a:rPr>
              <a:t> </a:t>
            </a:r>
            <a:r>
              <a:rPr lang="en-US" sz="2400" dirty="0" err="1">
                <a:latin typeface="Fira Sans"/>
                <a:ea typeface="Fira Sans"/>
                <a:cs typeface="Fira Sans"/>
                <a:sym typeface="Fira Sans"/>
              </a:rPr>
              <a:t>på</a:t>
            </a:r>
            <a:r>
              <a:rPr lang="en-US" sz="2400" dirty="0">
                <a:latin typeface="Fira Sans"/>
                <a:ea typeface="Fira Sans"/>
                <a:cs typeface="Fira Sans"/>
                <a:sym typeface="Fira Sans"/>
              </a:rPr>
              <a:t> </a:t>
            </a:r>
            <a:r>
              <a:rPr lang="en-US" sz="2400" dirty="0" err="1">
                <a:latin typeface="Fira Sans"/>
                <a:ea typeface="Fira Sans"/>
                <a:cs typeface="Fira Sans"/>
                <a:sym typeface="Fira Sans"/>
              </a:rPr>
              <a:t>eller</a:t>
            </a:r>
            <a:r>
              <a:rPr lang="en-US" sz="2400" dirty="0">
                <a:latin typeface="Fira Sans"/>
                <a:ea typeface="Fira Sans"/>
                <a:cs typeface="Fira Sans"/>
                <a:sym typeface="Fira Sans"/>
              </a:rPr>
              <a:t> </a:t>
            </a:r>
            <a:r>
              <a:rPr lang="en-US" sz="2400" dirty="0" err="1">
                <a:latin typeface="Fira Sans"/>
                <a:ea typeface="Fira Sans"/>
                <a:cs typeface="Fira Sans"/>
                <a:sym typeface="Fira Sans"/>
              </a:rPr>
              <a:t>skriv</a:t>
            </a:r>
            <a:r>
              <a:rPr lang="en-US" sz="2400" dirty="0">
                <a:latin typeface="Fira Sans"/>
                <a:ea typeface="Fira Sans"/>
                <a:cs typeface="Fira Sans"/>
                <a:sym typeface="Fira Sans"/>
              </a:rPr>
              <a:t> </a:t>
            </a:r>
            <a:r>
              <a:rPr lang="en-US" sz="2400" dirty="0" err="1">
                <a:latin typeface="Fira Sans"/>
                <a:ea typeface="Fira Sans"/>
                <a:cs typeface="Fira Sans"/>
                <a:sym typeface="Fira Sans"/>
              </a:rPr>
              <a:t>ner</a:t>
            </a:r>
            <a:r>
              <a:rPr lang="en-US" sz="2400" dirty="0">
                <a:latin typeface="Fira Sans"/>
                <a:ea typeface="Fira Sans"/>
                <a:cs typeface="Fira Sans"/>
                <a:sym typeface="Fira Sans"/>
              </a:rPr>
              <a:t> </a:t>
            </a:r>
            <a:r>
              <a:rPr lang="en-US" sz="2400" dirty="0" err="1">
                <a:latin typeface="Fira Sans"/>
                <a:ea typeface="Fira Sans"/>
                <a:cs typeface="Fira Sans"/>
                <a:sym typeface="Fira Sans"/>
              </a:rPr>
              <a:t>dem</a:t>
            </a:r>
            <a:r>
              <a:rPr lang="en-US" sz="2400" dirty="0">
                <a:latin typeface="Fira Sans"/>
                <a:ea typeface="Fira Sans"/>
                <a:cs typeface="Fira Sans"/>
                <a:sym typeface="Fira Sans"/>
              </a:rPr>
              <a:t> </a:t>
            </a:r>
            <a:r>
              <a:rPr lang="en-US" sz="2400" dirty="0" err="1">
                <a:latin typeface="Fira Sans"/>
                <a:ea typeface="Fira Sans"/>
                <a:cs typeface="Fira Sans"/>
                <a:sym typeface="Fira Sans"/>
              </a:rPr>
              <a:t>vid</a:t>
            </a:r>
            <a:r>
              <a:rPr lang="en-US" sz="2400" dirty="0">
                <a:latin typeface="Fira Sans"/>
                <a:ea typeface="Fira Sans"/>
                <a:cs typeface="Fira Sans"/>
                <a:sym typeface="Fira Sans"/>
              </a:rPr>
              <a:t> den </a:t>
            </a:r>
            <a:r>
              <a:rPr lang="en-US" sz="2400" dirty="0" err="1">
                <a:latin typeface="Fira Sans"/>
                <a:ea typeface="Fira Sans"/>
                <a:cs typeface="Fira Sans"/>
                <a:sym typeface="Fira Sans"/>
              </a:rPr>
              <a:t>bild</a:t>
            </a:r>
            <a:r>
              <a:rPr lang="en-US" sz="2400" dirty="0">
                <a:latin typeface="Fira Sans"/>
                <a:ea typeface="Fira Sans"/>
                <a:cs typeface="Fira Sans"/>
                <a:sym typeface="Fira Sans"/>
              </a:rPr>
              <a:t> de </a:t>
            </a:r>
            <a:r>
              <a:rPr lang="en-US" sz="2400" dirty="0" err="1">
                <a:latin typeface="Fira Sans"/>
                <a:ea typeface="Fira Sans"/>
                <a:cs typeface="Fira Sans"/>
                <a:sym typeface="Fira Sans"/>
              </a:rPr>
              <a:t>passar</a:t>
            </a:r>
            <a:r>
              <a:rPr lang="en-US" sz="2400" dirty="0">
                <a:latin typeface="Fira Sans"/>
                <a:ea typeface="Fira Sans"/>
                <a:cs typeface="Fira Sans"/>
                <a:sym typeface="Fira Sans"/>
              </a:rPr>
              <a:t> in </a:t>
            </a:r>
            <a:r>
              <a:rPr lang="en-US" sz="2400" dirty="0" err="1">
                <a:latin typeface="Fira Sans"/>
                <a:ea typeface="Fira Sans"/>
                <a:cs typeface="Fira Sans"/>
                <a:sym typeface="Fira Sans"/>
              </a:rPr>
              <a:t>på</a:t>
            </a:r>
            <a:r>
              <a:rPr lang="en-US" sz="2400" dirty="0">
                <a:latin typeface="Fira Sans"/>
                <a:ea typeface="Fira Sans"/>
                <a:cs typeface="Fira Sans"/>
                <a:sym typeface="Fira Sans"/>
              </a:rPr>
              <a:t>. </a:t>
            </a:r>
            <a:endParaRPr sz="2400" dirty="0">
              <a:latin typeface="Fira Sans"/>
              <a:ea typeface="Fira Sans"/>
              <a:cs typeface="Fira Sans"/>
              <a:sym typeface="Fira Sans"/>
            </a:endParaRPr>
          </a:p>
          <a:p>
            <a:pPr marL="228600" marR="0" lvl="0" indent="-50800" algn="l" rtl="0">
              <a:lnSpc>
                <a:spcPct val="90000"/>
              </a:lnSpc>
              <a:spcBef>
                <a:spcPts val="1000"/>
              </a:spcBef>
              <a:spcAft>
                <a:spcPts val="0"/>
              </a:spcAft>
              <a:buClr>
                <a:schemeClr val="dk1"/>
              </a:buClr>
              <a:buSzPts val="2800"/>
              <a:buFont typeface="Arial"/>
              <a:buNone/>
            </a:pPr>
            <a:endParaRPr sz="2400" b="0" i="0" u="none" dirty="0">
              <a:solidFill>
                <a:schemeClr val="dk1"/>
              </a:solidFill>
              <a:latin typeface="Fira Sans"/>
              <a:ea typeface="Fira Sans"/>
              <a:cs typeface="Fira Sans"/>
              <a:sym typeface="Fira Sans"/>
            </a:endParaRPr>
          </a:p>
        </p:txBody>
      </p:sp>
      <p:sp>
        <p:nvSpPr>
          <p:cNvPr id="145" name="Google Shape;145;g47794a4391_0_38"/>
          <p:cNvSpPr txBox="1"/>
          <p:nvPr/>
        </p:nvSpPr>
        <p:spPr>
          <a:xfrm>
            <a:off x="676275" y="6602412"/>
            <a:ext cx="1447800" cy="657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839</TotalTime>
  <Words>2110</Words>
  <Application>Microsoft Office PowerPoint</Application>
  <PresentationFormat>Mukautettu</PresentationFormat>
  <Paragraphs>147</Paragraphs>
  <Slides>22</Slides>
  <Notes>21</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22</vt:i4>
      </vt:variant>
    </vt:vector>
  </HeadingPairs>
  <TitlesOfParts>
    <vt:vector size="29" baseType="lpstr">
      <vt:lpstr>Fira Sans</vt:lpstr>
      <vt:lpstr>Wingdings</vt:lpstr>
      <vt:lpstr>Arial</vt:lpstr>
      <vt:lpstr>Times New Roman</vt:lpstr>
      <vt:lpstr>Calibri</vt:lpstr>
      <vt:lpstr>Arimo</vt:lpstr>
      <vt:lpstr>Office Theme</vt:lpstr>
      <vt:lpstr>PowerPoint-esitys</vt:lpstr>
      <vt:lpstr>Eettisen kaupan puolesta ry, Eetti</vt:lpstr>
      <vt:lpstr>PowerPoint-esitys</vt:lpstr>
      <vt:lpstr>Livscykelanalys</vt:lpstr>
      <vt:lpstr>PowerPoint-esitys</vt:lpstr>
      <vt:lpstr>Del 1. Vi bekantar oss tillsammans med klädesplaggets livscykel</vt:lpstr>
      <vt:lpstr>PowerPoint-esitys</vt:lpstr>
      <vt:lpstr>PowerPoint-esitys</vt:lpstr>
      <vt:lpstr>Vad kan vi göra? Fram med extrema idéer!</vt:lpstr>
      <vt:lpstr>PowerPoint-esitys</vt:lpstr>
      <vt:lpstr>PowerPoint-esitys</vt:lpstr>
      <vt:lpstr>PowerPoint-esitys</vt:lpstr>
      <vt:lpstr>PowerPoint-esitys</vt:lpstr>
      <vt:lpstr>Vad tänker du härnäst göra i ditt arbete?</vt:lpstr>
      <vt:lpstr>PowerPoint-esitys</vt:lpstr>
      <vt:lpstr>PowerPoint-esitys</vt:lpstr>
      <vt:lpstr>PowerPoint-esitys</vt:lpstr>
      <vt:lpstr>PowerPoint-esitys</vt:lpstr>
      <vt:lpstr>PowerPoint-esitys</vt:lpstr>
      <vt:lpstr>PowerPoint-esitys</vt:lpstr>
      <vt:lpstr>PowerPoint-esitys</vt:lpstr>
      <vt:lpstr>Länkar och material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Ingman</dc:creator>
  <cp:lastModifiedBy>Satu Sälpäkivi</cp:lastModifiedBy>
  <cp:revision>52</cp:revision>
  <dcterms:created xsi:type="dcterms:W3CDTF">2018-08-08T12:04:48Z</dcterms:created>
  <dcterms:modified xsi:type="dcterms:W3CDTF">2019-11-12T10:45:18Z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e7d0674-2c53-42d0-b768-7a1ff84f431a_Enabled">
    <vt:lpwstr>True</vt:lpwstr>
  </property>
  <property fmtid="{D5CDD505-2E9C-101B-9397-08002B2CF9AE}" pid="3" name="MSIP_Label_6e7d0674-2c53-42d0-b768-7a1ff84f431a_SiteId">
    <vt:lpwstr>5c8b6b81-6ba7-435d-9dac-09e5eb3f01b8</vt:lpwstr>
  </property>
  <property fmtid="{D5CDD505-2E9C-101B-9397-08002B2CF9AE}" pid="4" name="MSIP_Label_6e7d0674-2c53-42d0-b768-7a1ff84f431a_Owner">
    <vt:lpwstr>ella.rouhe@fingo.fi</vt:lpwstr>
  </property>
  <property fmtid="{D5CDD505-2E9C-101B-9397-08002B2CF9AE}" pid="5" name="MSIP_Label_6e7d0674-2c53-42d0-b768-7a1ff84f431a_SetDate">
    <vt:lpwstr>2019-08-14T07:37:43.2647212Z</vt:lpwstr>
  </property>
  <property fmtid="{D5CDD505-2E9C-101B-9397-08002B2CF9AE}" pid="6" name="MSIP_Label_6e7d0674-2c53-42d0-b768-7a1ff84f431a_Name">
    <vt:lpwstr>General</vt:lpwstr>
  </property>
  <property fmtid="{D5CDD505-2E9C-101B-9397-08002B2CF9AE}" pid="7" name="MSIP_Label_6e7d0674-2c53-42d0-b768-7a1ff84f431a_Application">
    <vt:lpwstr>Microsoft Azure Information Protection</vt:lpwstr>
  </property>
  <property fmtid="{D5CDD505-2E9C-101B-9397-08002B2CF9AE}" pid="8" name="MSIP_Label_6e7d0674-2c53-42d0-b768-7a1ff84f431a_ActionId">
    <vt:lpwstr>994e6632-852f-42e2-9751-b2c8d574ad39</vt:lpwstr>
  </property>
  <property fmtid="{D5CDD505-2E9C-101B-9397-08002B2CF9AE}" pid="9" name="MSIP_Label_6e7d0674-2c53-42d0-b768-7a1ff84f431a_Extended_MSFT_Method">
    <vt:lpwstr>Automatic</vt:lpwstr>
  </property>
  <property fmtid="{D5CDD505-2E9C-101B-9397-08002B2CF9AE}" pid="10" name="Sensitivity">
    <vt:lpwstr>General</vt:lpwstr>
  </property>
</Properties>
</file>